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76" r:id="rId5"/>
    <p:sldId id="272" r:id="rId6"/>
    <p:sldId id="273" r:id="rId7"/>
    <p:sldId id="274" r:id="rId8"/>
    <p:sldId id="275" r:id="rId9"/>
    <p:sldId id="279" r:id="rId10"/>
    <p:sldId id="280" r:id="rId11"/>
    <p:sldId id="277" r:id="rId12"/>
    <p:sldId id="281" r:id="rId13"/>
    <p:sldId id="282" r:id="rId14"/>
    <p:sldId id="283" r:id="rId15"/>
    <p:sldId id="284" r:id="rId16"/>
    <p:sldId id="263" r:id="rId17"/>
    <p:sldId id="268"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FCE5"/>
    <a:srgbClr val="006161"/>
    <a:srgbClr val="4F2196"/>
    <a:srgbClr val="0D642A"/>
    <a:srgbClr val="24A147"/>
    <a:srgbClr val="0092ED"/>
    <a:srgbClr val="7724D1"/>
    <a:srgbClr val="F8F1FF"/>
    <a:srgbClr val="DBFBFB"/>
    <a:srgbClr val="006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66"/>
    <p:restoredTop sz="96344"/>
  </p:normalViewPr>
  <p:slideViewPr>
    <p:cSldViewPr snapToObjects="1">
      <p:cViewPr varScale="1">
        <p:scale>
          <a:sx n="120" d="100"/>
          <a:sy n="120" d="100"/>
        </p:scale>
        <p:origin x="184" y="5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7B1AB4-2ACD-4047-A4F2-19D85949989A}"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19533234-0223-4B7F-B93E-FD0ADA2057E7}">
      <dgm:prSet/>
      <dgm:spPr>
        <a:solidFill>
          <a:srgbClr val="24A147"/>
        </a:solidFill>
      </dgm:spPr>
      <dgm:t>
        <a:bodyPr/>
        <a:lstStyle/>
        <a:p>
          <a:r>
            <a:rPr lang="en-US" dirty="0">
              <a:latin typeface="IBM Plex Sans" panose="020B0503050203000203" pitchFamily="34" charset="0"/>
            </a:rPr>
            <a:t>1. </a:t>
          </a:r>
          <a:br>
            <a:rPr lang="en-US" dirty="0">
              <a:latin typeface="IBM Plex Sans" panose="020B0503050203000203" pitchFamily="34" charset="0"/>
            </a:rPr>
          </a:br>
          <a:r>
            <a:rPr lang="en-US" dirty="0">
              <a:latin typeface="IBM Plex Sans" panose="020B0503050203000203" pitchFamily="34" charset="0"/>
            </a:rPr>
            <a:t>Get to know ourselves and practice answering common interview questions. </a:t>
          </a:r>
        </a:p>
      </dgm:t>
    </dgm:pt>
    <dgm:pt modelId="{525737C2-48C7-4719-99C0-DDC8766A6A8C}" type="parTrans" cxnId="{E54D69C3-98D8-41F9-9C8A-DFE3BCFA098D}">
      <dgm:prSet/>
      <dgm:spPr/>
      <dgm:t>
        <a:bodyPr/>
        <a:lstStyle/>
        <a:p>
          <a:endParaRPr lang="en-US"/>
        </a:p>
      </dgm:t>
    </dgm:pt>
    <dgm:pt modelId="{48BE4ABB-9E85-43EE-BF12-3B8FA56C3222}" type="sibTrans" cxnId="{E54D69C3-98D8-41F9-9C8A-DFE3BCFA098D}">
      <dgm:prSet/>
      <dgm:spPr>
        <a:ln w="12700"/>
      </dgm:spPr>
      <dgm:t>
        <a:bodyPr/>
        <a:lstStyle/>
        <a:p>
          <a:endParaRPr lang="en-US" dirty="0"/>
        </a:p>
      </dgm:t>
    </dgm:pt>
    <dgm:pt modelId="{8A78FD33-CCF8-45DD-A637-884B9E9E266D}">
      <dgm:prSet/>
      <dgm:spPr>
        <a:solidFill>
          <a:srgbClr val="0092ED"/>
        </a:solidFill>
      </dgm:spPr>
      <dgm:t>
        <a:bodyPr/>
        <a:lstStyle/>
        <a:p>
          <a:r>
            <a:rPr lang="en-US" dirty="0">
              <a:latin typeface="IBM Plex Sans" panose="020B0503050203000203" pitchFamily="34" charset="0"/>
            </a:rPr>
            <a:t>2. </a:t>
          </a:r>
          <a:br>
            <a:rPr lang="en-US" dirty="0">
              <a:latin typeface="IBM Plex Sans" panose="020B0503050203000203" pitchFamily="34" charset="0"/>
            </a:rPr>
          </a:br>
          <a:r>
            <a:rPr lang="en-US" dirty="0">
              <a:latin typeface="IBM Plex Sans" panose="020B0503050203000203" pitchFamily="34" charset="0"/>
            </a:rPr>
            <a:t>Learn best practices</a:t>
          </a:r>
          <a:br>
            <a:rPr lang="en-US" dirty="0">
              <a:latin typeface="IBM Plex Sans" panose="020B0503050203000203" pitchFamily="34" charset="0"/>
            </a:rPr>
          </a:br>
          <a:r>
            <a:rPr lang="en-US" dirty="0">
              <a:latin typeface="IBM Plex Sans" panose="020B0503050203000203" pitchFamily="34" charset="0"/>
            </a:rPr>
            <a:t> for interview preparation. </a:t>
          </a:r>
        </a:p>
      </dgm:t>
    </dgm:pt>
    <dgm:pt modelId="{C7AA3188-0914-4FC0-8B96-6D7D3C910D19}" type="parTrans" cxnId="{98CDA301-8250-4894-A7FD-192DE23F2608}">
      <dgm:prSet/>
      <dgm:spPr/>
      <dgm:t>
        <a:bodyPr/>
        <a:lstStyle/>
        <a:p>
          <a:endParaRPr lang="en-US"/>
        </a:p>
      </dgm:t>
    </dgm:pt>
    <dgm:pt modelId="{9F6BC400-1784-4C0E-80E9-4D877D9FDE0B}" type="sibTrans" cxnId="{98CDA301-8250-4894-A7FD-192DE23F2608}">
      <dgm:prSet/>
      <dgm:spPr>
        <a:ln w="12700"/>
      </dgm:spPr>
      <dgm:t>
        <a:bodyPr/>
        <a:lstStyle/>
        <a:p>
          <a:endParaRPr lang="en-US" dirty="0"/>
        </a:p>
      </dgm:t>
    </dgm:pt>
    <dgm:pt modelId="{09C0C249-4A36-46AD-B04B-B518B523DECE}">
      <dgm:prSet/>
      <dgm:spPr>
        <a:solidFill>
          <a:srgbClr val="7724D1"/>
        </a:solidFill>
      </dgm:spPr>
      <dgm:t>
        <a:bodyPr/>
        <a:lstStyle/>
        <a:p>
          <a:r>
            <a:rPr lang="en-US" dirty="0">
              <a:latin typeface="IBM Plex Sans" panose="020B0503050203000203" pitchFamily="34" charset="0"/>
            </a:rPr>
            <a:t>3. </a:t>
          </a:r>
          <a:br>
            <a:rPr lang="en-US" dirty="0">
              <a:latin typeface="IBM Plex Sans" panose="020B0503050203000203" pitchFamily="34" charset="0"/>
            </a:rPr>
          </a:br>
          <a:r>
            <a:rPr lang="en-US" dirty="0">
              <a:latin typeface="IBM Plex Sans" panose="020B0503050203000203" pitchFamily="34" charset="0"/>
            </a:rPr>
            <a:t>Write and practice giving our elevator pitch. </a:t>
          </a:r>
        </a:p>
      </dgm:t>
    </dgm:pt>
    <dgm:pt modelId="{211EF0E4-B6D7-4E30-955F-7ED400F0D481}" type="parTrans" cxnId="{43A3DE8D-C488-48BA-8E52-86AA0014D012}">
      <dgm:prSet/>
      <dgm:spPr/>
      <dgm:t>
        <a:bodyPr/>
        <a:lstStyle/>
        <a:p>
          <a:endParaRPr lang="en-US"/>
        </a:p>
      </dgm:t>
    </dgm:pt>
    <dgm:pt modelId="{928650FB-F49F-4CB0-B424-25F6881AB2A8}" type="sibTrans" cxnId="{43A3DE8D-C488-48BA-8E52-86AA0014D012}">
      <dgm:prSet/>
      <dgm:spPr>
        <a:ln w="12700"/>
      </dgm:spPr>
      <dgm:t>
        <a:bodyPr/>
        <a:lstStyle/>
        <a:p>
          <a:endParaRPr lang="en-US" dirty="0"/>
        </a:p>
      </dgm:t>
    </dgm:pt>
    <dgm:pt modelId="{49B083C6-61B0-481A-B03C-84A242DC6F8F}">
      <dgm:prSet/>
      <dgm:spPr>
        <a:solidFill>
          <a:srgbClr val="006161"/>
        </a:solidFill>
      </dgm:spPr>
      <dgm:t>
        <a:bodyPr/>
        <a:lstStyle/>
        <a:p>
          <a:r>
            <a:rPr lang="en-US" dirty="0">
              <a:latin typeface="IBM Plex Sans" panose="020B0503050203000203" pitchFamily="34" charset="0"/>
            </a:rPr>
            <a:t>4. </a:t>
          </a:r>
          <a:br>
            <a:rPr lang="en-US" dirty="0">
              <a:latin typeface="IBM Plex Sans" panose="020B0503050203000203" pitchFamily="34" charset="0"/>
            </a:rPr>
          </a:br>
          <a:r>
            <a:rPr lang="en-US" dirty="0">
              <a:latin typeface="IBM Plex Sans" panose="020B0503050203000203" pitchFamily="34" charset="0"/>
            </a:rPr>
            <a:t>Practice answering interviewing questions and give and get feed-back from our peers. </a:t>
          </a:r>
        </a:p>
      </dgm:t>
    </dgm:pt>
    <dgm:pt modelId="{20FFC8EA-0F5F-4F97-81C0-C429BF28F104}" type="parTrans" cxnId="{CFC0B901-8150-4349-ACA0-6B871E3FA706}">
      <dgm:prSet/>
      <dgm:spPr/>
      <dgm:t>
        <a:bodyPr/>
        <a:lstStyle/>
        <a:p>
          <a:endParaRPr lang="en-US"/>
        </a:p>
      </dgm:t>
    </dgm:pt>
    <dgm:pt modelId="{C68347D8-DF79-4380-9A2D-FAE34CEC832A}" type="sibTrans" cxnId="{CFC0B901-8150-4349-ACA0-6B871E3FA706}">
      <dgm:prSet/>
      <dgm:spPr/>
      <dgm:t>
        <a:bodyPr/>
        <a:lstStyle/>
        <a:p>
          <a:endParaRPr lang="en-US"/>
        </a:p>
      </dgm:t>
    </dgm:pt>
    <dgm:pt modelId="{61155777-FA37-A14D-A4E4-21A937E9611B}" type="pres">
      <dgm:prSet presAssocID="{F07B1AB4-2ACD-4047-A4F2-19D85949989A}" presName="Name0" presStyleCnt="0">
        <dgm:presLayoutVars>
          <dgm:dir/>
          <dgm:resizeHandles val="exact"/>
        </dgm:presLayoutVars>
      </dgm:prSet>
      <dgm:spPr/>
    </dgm:pt>
    <dgm:pt modelId="{9935D1C8-5887-EA4C-B94A-1BDCC4251EA7}" type="pres">
      <dgm:prSet presAssocID="{19533234-0223-4B7F-B93E-FD0ADA2057E7}" presName="node" presStyleLbl="node1" presStyleIdx="0" presStyleCnt="4">
        <dgm:presLayoutVars>
          <dgm:bulletEnabled val="1"/>
        </dgm:presLayoutVars>
      </dgm:prSet>
      <dgm:spPr/>
    </dgm:pt>
    <dgm:pt modelId="{E283CD1D-DD53-8546-98DF-520C3AFFAC30}" type="pres">
      <dgm:prSet presAssocID="{48BE4ABB-9E85-43EE-BF12-3B8FA56C3222}" presName="sibTrans" presStyleLbl="sibTrans1D1" presStyleIdx="0" presStyleCnt="3"/>
      <dgm:spPr/>
    </dgm:pt>
    <dgm:pt modelId="{679D5D5D-3E92-7D47-B30C-5F2E4D8A8517}" type="pres">
      <dgm:prSet presAssocID="{48BE4ABB-9E85-43EE-BF12-3B8FA56C3222}" presName="connectorText" presStyleLbl="sibTrans1D1" presStyleIdx="0" presStyleCnt="3"/>
      <dgm:spPr/>
    </dgm:pt>
    <dgm:pt modelId="{3523635E-85C9-5345-83A4-19D911013BB9}" type="pres">
      <dgm:prSet presAssocID="{8A78FD33-CCF8-45DD-A637-884B9E9E266D}" presName="node" presStyleLbl="node1" presStyleIdx="1" presStyleCnt="4">
        <dgm:presLayoutVars>
          <dgm:bulletEnabled val="1"/>
        </dgm:presLayoutVars>
      </dgm:prSet>
      <dgm:spPr/>
    </dgm:pt>
    <dgm:pt modelId="{B9B4302C-626B-E948-9054-AC504C75A03A}" type="pres">
      <dgm:prSet presAssocID="{9F6BC400-1784-4C0E-80E9-4D877D9FDE0B}" presName="sibTrans" presStyleLbl="sibTrans1D1" presStyleIdx="1" presStyleCnt="3"/>
      <dgm:spPr/>
    </dgm:pt>
    <dgm:pt modelId="{81E47EBA-B518-5C4E-ABEF-14915E8DA0F8}" type="pres">
      <dgm:prSet presAssocID="{9F6BC400-1784-4C0E-80E9-4D877D9FDE0B}" presName="connectorText" presStyleLbl="sibTrans1D1" presStyleIdx="1" presStyleCnt="3"/>
      <dgm:spPr/>
    </dgm:pt>
    <dgm:pt modelId="{A28C3B13-66A2-5948-9AC4-CF3656958F4D}" type="pres">
      <dgm:prSet presAssocID="{09C0C249-4A36-46AD-B04B-B518B523DECE}" presName="node" presStyleLbl="node1" presStyleIdx="2" presStyleCnt="4">
        <dgm:presLayoutVars>
          <dgm:bulletEnabled val="1"/>
        </dgm:presLayoutVars>
      </dgm:prSet>
      <dgm:spPr/>
    </dgm:pt>
    <dgm:pt modelId="{1831A968-6F63-144F-A6F1-BD321A883F31}" type="pres">
      <dgm:prSet presAssocID="{928650FB-F49F-4CB0-B424-25F6881AB2A8}" presName="sibTrans" presStyleLbl="sibTrans1D1" presStyleIdx="2" presStyleCnt="3"/>
      <dgm:spPr/>
    </dgm:pt>
    <dgm:pt modelId="{6C329949-00F3-D944-90C9-782D6AD28CE2}" type="pres">
      <dgm:prSet presAssocID="{928650FB-F49F-4CB0-B424-25F6881AB2A8}" presName="connectorText" presStyleLbl="sibTrans1D1" presStyleIdx="2" presStyleCnt="3"/>
      <dgm:spPr/>
    </dgm:pt>
    <dgm:pt modelId="{AA9510B3-3962-3A41-8FF5-950AD7F80AF6}" type="pres">
      <dgm:prSet presAssocID="{49B083C6-61B0-481A-B03C-84A242DC6F8F}" presName="node" presStyleLbl="node1" presStyleIdx="3" presStyleCnt="4">
        <dgm:presLayoutVars>
          <dgm:bulletEnabled val="1"/>
        </dgm:presLayoutVars>
      </dgm:prSet>
      <dgm:spPr/>
    </dgm:pt>
  </dgm:ptLst>
  <dgm:cxnLst>
    <dgm:cxn modelId="{3BB06100-60A1-A649-8C52-84ECD55113F2}" type="presOf" srcId="{928650FB-F49F-4CB0-B424-25F6881AB2A8}" destId="{6C329949-00F3-D944-90C9-782D6AD28CE2}" srcOrd="1" destOrd="0" presId="urn:microsoft.com/office/officeart/2016/7/layout/RepeatingBendingProcessNew"/>
    <dgm:cxn modelId="{98CDA301-8250-4894-A7FD-192DE23F2608}" srcId="{F07B1AB4-2ACD-4047-A4F2-19D85949989A}" destId="{8A78FD33-CCF8-45DD-A637-884B9E9E266D}" srcOrd="1" destOrd="0" parTransId="{C7AA3188-0914-4FC0-8B96-6D7D3C910D19}" sibTransId="{9F6BC400-1784-4C0E-80E9-4D877D9FDE0B}"/>
    <dgm:cxn modelId="{CFC0B901-8150-4349-ACA0-6B871E3FA706}" srcId="{F07B1AB4-2ACD-4047-A4F2-19D85949989A}" destId="{49B083C6-61B0-481A-B03C-84A242DC6F8F}" srcOrd="3" destOrd="0" parTransId="{20FFC8EA-0F5F-4F97-81C0-C429BF28F104}" sibTransId="{C68347D8-DF79-4380-9A2D-FAE34CEC832A}"/>
    <dgm:cxn modelId="{C197C502-7325-7F43-ADAC-F77B11A11CCA}" type="presOf" srcId="{49B083C6-61B0-481A-B03C-84A242DC6F8F}" destId="{AA9510B3-3962-3A41-8FF5-950AD7F80AF6}" srcOrd="0" destOrd="0" presId="urn:microsoft.com/office/officeart/2016/7/layout/RepeatingBendingProcessNew"/>
    <dgm:cxn modelId="{9C4DD704-15C6-2943-823F-B32BCCC3ABDD}" type="presOf" srcId="{9F6BC400-1784-4C0E-80E9-4D877D9FDE0B}" destId="{B9B4302C-626B-E948-9054-AC504C75A03A}" srcOrd="0" destOrd="0" presId="urn:microsoft.com/office/officeart/2016/7/layout/RepeatingBendingProcessNew"/>
    <dgm:cxn modelId="{9916070F-B96C-CD40-861E-AE9D02904071}" type="presOf" srcId="{8A78FD33-CCF8-45DD-A637-884B9E9E266D}" destId="{3523635E-85C9-5345-83A4-19D911013BB9}" srcOrd="0" destOrd="0" presId="urn:microsoft.com/office/officeart/2016/7/layout/RepeatingBendingProcessNew"/>
    <dgm:cxn modelId="{38F95014-515B-E34D-8FED-0A017A9118B2}" type="presOf" srcId="{F07B1AB4-2ACD-4047-A4F2-19D85949989A}" destId="{61155777-FA37-A14D-A4E4-21A937E9611B}" srcOrd="0" destOrd="0" presId="urn:microsoft.com/office/officeart/2016/7/layout/RepeatingBendingProcessNew"/>
    <dgm:cxn modelId="{1ECD753F-DD71-E541-B4DA-5B94EF4FA4D5}" type="presOf" srcId="{19533234-0223-4B7F-B93E-FD0ADA2057E7}" destId="{9935D1C8-5887-EA4C-B94A-1BDCC4251EA7}" srcOrd="0" destOrd="0" presId="urn:microsoft.com/office/officeart/2016/7/layout/RepeatingBendingProcessNew"/>
    <dgm:cxn modelId="{54FA7F44-EF49-4140-9E4E-0C6DDDC81E43}" type="presOf" srcId="{09C0C249-4A36-46AD-B04B-B518B523DECE}" destId="{A28C3B13-66A2-5948-9AC4-CF3656958F4D}" srcOrd="0" destOrd="0" presId="urn:microsoft.com/office/officeart/2016/7/layout/RepeatingBendingProcessNew"/>
    <dgm:cxn modelId="{4B69506B-CF1E-3C4E-810D-F22FF9721B7E}" type="presOf" srcId="{48BE4ABB-9E85-43EE-BF12-3B8FA56C3222}" destId="{679D5D5D-3E92-7D47-B30C-5F2E4D8A8517}" srcOrd="1" destOrd="0" presId="urn:microsoft.com/office/officeart/2016/7/layout/RepeatingBendingProcessNew"/>
    <dgm:cxn modelId="{43A3DE8D-C488-48BA-8E52-86AA0014D012}" srcId="{F07B1AB4-2ACD-4047-A4F2-19D85949989A}" destId="{09C0C249-4A36-46AD-B04B-B518B523DECE}" srcOrd="2" destOrd="0" parTransId="{211EF0E4-B6D7-4E30-955F-7ED400F0D481}" sibTransId="{928650FB-F49F-4CB0-B424-25F6881AB2A8}"/>
    <dgm:cxn modelId="{D5FBF68F-A9F2-A14F-B228-70B0ED1979B1}" type="presOf" srcId="{48BE4ABB-9E85-43EE-BF12-3B8FA56C3222}" destId="{E283CD1D-DD53-8546-98DF-520C3AFFAC30}" srcOrd="0" destOrd="0" presId="urn:microsoft.com/office/officeart/2016/7/layout/RepeatingBendingProcessNew"/>
    <dgm:cxn modelId="{E54D69C3-98D8-41F9-9C8A-DFE3BCFA098D}" srcId="{F07B1AB4-2ACD-4047-A4F2-19D85949989A}" destId="{19533234-0223-4B7F-B93E-FD0ADA2057E7}" srcOrd="0" destOrd="0" parTransId="{525737C2-48C7-4719-99C0-DDC8766A6A8C}" sibTransId="{48BE4ABB-9E85-43EE-BF12-3B8FA56C3222}"/>
    <dgm:cxn modelId="{1E8363D6-9795-5842-80AE-C036A240DF16}" type="presOf" srcId="{928650FB-F49F-4CB0-B424-25F6881AB2A8}" destId="{1831A968-6F63-144F-A6F1-BD321A883F31}" srcOrd="0" destOrd="0" presId="urn:microsoft.com/office/officeart/2016/7/layout/RepeatingBendingProcessNew"/>
    <dgm:cxn modelId="{990D79D9-A51D-604F-90DD-52B8E9049431}" type="presOf" srcId="{9F6BC400-1784-4C0E-80E9-4D877D9FDE0B}" destId="{81E47EBA-B518-5C4E-ABEF-14915E8DA0F8}" srcOrd="1" destOrd="0" presId="urn:microsoft.com/office/officeart/2016/7/layout/RepeatingBendingProcessNew"/>
    <dgm:cxn modelId="{C28073AF-1DE0-B647-8C69-6607F8314BE9}" type="presParOf" srcId="{61155777-FA37-A14D-A4E4-21A937E9611B}" destId="{9935D1C8-5887-EA4C-B94A-1BDCC4251EA7}" srcOrd="0" destOrd="0" presId="urn:microsoft.com/office/officeart/2016/7/layout/RepeatingBendingProcessNew"/>
    <dgm:cxn modelId="{0FD01911-FA21-3C44-948C-44DF84686CA6}" type="presParOf" srcId="{61155777-FA37-A14D-A4E4-21A937E9611B}" destId="{E283CD1D-DD53-8546-98DF-520C3AFFAC30}" srcOrd="1" destOrd="0" presId="urn:microsoft.com/office/officeart/2016/7/layout/RepeatingBendingProcessNew"/>
    <dgm:cxn modelId="{750CA451-E1B9-5741-B209-E6AE9FABCB65}" type="presParOf" srcId="{E283CD1D-DD53-8546-98DF-520C3AFFAC30}" destId="{679D5D5D-3E92-7D47-B30C-5F2E4D8A8517}" srcOrd="0" destOrd="0" presId="urn:microsoft.com/office/officeart/2016/7/layout/RepeatingBendingProcessNew"/>
    <dgm:cxn modelId="{153E059F-F8FE-E948-8253-5862FE0C86F1}" type="presParOf" srcId="{61155777-FA37-A14D-A4E4-21A937E9611B}" destId="{3523635E-85C9-5345-83A4-19D911013BB9}" srcOrd="2" destOrd="0" presId="urn:microsoft.com/office/officeart/2016/7/layout/RepeatingBendingProcessNew"/>
    <dgm:cxn modelId="{4DEE64BF-D56D-E546-B410-937755FEC648}" type="presParOf" srcId="{61155777-FA37-A14D-A4E4-21A937E9611B}" destId="{B9B4302C-626B-E948-9054-AC504C75A03A}" srcOrd="3" destOrd="0" presId="urn:microsoft.com/office/officeart/2016/7/layout/RepeatingBendingProcessNew"/>
    <dgm:cxn modelId="{30FA13FB-0E17-4F49-8EE2-89A09F4B610B}" type="presParOf" srcId="{B9B4302C-626B-E948-9054-AC504C75A03A}" destId="{81E47EBA-B518-5C4E-ABEF-14915E8DA0F8}" srcOrd="0" destOrd="0" presId="urn:microsoft.com/office/officeart/2016/7/layout/RepeatingBendingProcessNew"/>
    <dgm:cxn modelId="{C8743611-44EA-2E43-9831-5FEA5B7F2DBF}" type="presParOf" srcId="{61155777-FA37-A14D-A4E4-21A937E9611B}" destId="{A28C3B13-66A2-5948-9AC4-CF3656958F4D}" srcOrd="4" destOrd="0" presId="urn:microsoft.com/office/officeart/2016/7/layout/RepeatingBendingProcessNew"/>
    <dgm:cxn modelId="{720E50AA-FE97-7347-B447-3B45C2B0502D}" type="presParOf" srcId="{61155777-FA37-A14D-A4E4-21A937E9611B}" destId="{1831A968-6F63-144F-A6F1-BD321A883F31}" srcOrd="5" destOrd="0" presId="urn:microsoft.com/office/officeart/2016/7/layout/RepeatingBendingProcessNew"/>
    <dgm:cxn modelId="{CB2EA73B-5DE3-1E4C-94D2-0A2A531D469A}" type="presParOf" srcId="{1831A968-6F63-144F-A6F1-BD321A883F31}" destId="{6C329949-00F3-D944-90C9-782D6AD28CE2}" srcOrd="0" destOrd="0" presId="urn:microsoft.com/office/officeart/2016/7/layout/RepeatingBendingProcessNew"/>
    <dgm:cxn modelId="{98591ABD-724E-7E42-8F09-E6452FE378BD}" type="presParOf" srcId="{61155777-FA37-A14D-A4E4-21A937E9611B}" destId="{AA9510B3-3962-3A41-8FF5-950AD7F80AF6}"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3CD1D-DD53-8546-98DF-520C3AFFAC30}">
      <dsp:nvSpPr>
        <dsp:cNvPr id="0" name=""/>
        <dsp:cNvSpPr/>
      </dsp:nvSpPr>
      <dsp:spPr>
        <a:xfrm>
          <a:off x="2458032" y="2043566"/>
          <a:ext cx="534896" cy="91440"/>
        </a:xfrm>
        <a:custGeom>
          <a:avLst/>
          <a:gdLst/>
          <a:ahLst/>
          <a:cxnLst/>
          <a:rect l="0" t="0" r="0" b="0"/>
          <a:pathLst>
            <a:path>
              <a:moveTo>
                <a:pt x="0" y="45720"/>
              </a:moveTo>
              <a:lnTo>
                <a:pt x="534896" y="45720"/>
              </a:lnTo>
            </a:path>
          </a:pathLst>
        </a:custGeom>
        <a:noFill/>
        <a:ln w="127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711343" y="2086458"/>
        <a:ext cx="28274" cy="5654"/>
      </dsp:txXfrm>
    </dsp:sp>
    <dsp:sp modelId="{9935D1C8-5887-EA4C-B94A-1BDCC4251EA7}">
      <dsp:nvSpPr>
        <dsp:cNvPr id="0" name=""/>
        <dsp:cNvSpPr/>
      </dsp:nvSpPr>
      <dsp:spPr>
        <a:xfrm>
          <a:off x="1151" y="1351682"/>
          <a:ext cx="2458681" cy="1475208"/>
        </a:xfrm>
        <a:prstGeom prst="rect">
          <a:avLst/>
        </a:prstGeom>
        <a:solidFill>
          <a:srgbClr val="24A1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477" tIns="126462" rIns="120477" bIns="12646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IBM Plex Sans" panose="020B0503050203000203" pitchFamily="34" charset="0"/>
            </a:rPr>
            <a:t>1. </a:t>
          </a:r>
          <a:br>
            <a:rPr lang="en-US" sz="1600" kern="1200" dirty="0">
              <a:latin typeface="IBM Plex Sans" panose="020B0503050203000203" pitchFamily="34" charset="0"/>
            </a:rPr>
          </a:br>
          <a:r>
            <a:rPr lang="en-US" sz="1600" kern="1200" dirty="0">
              <a:latin typeface="IBM Plex Sans" panose="020B0503050203000203" pitchFamily="34" charset="0"/>
            </a:rPr>
            <a:t>Get to know ourselves and practice answering common interview questions. </a:t>
          </a:r>
        </a:p>
      </dsp:txBody>
      <dsp:txXfrm>
        <a:off x="1151" y="1351682"/>
        <a:ext cx="2458681" cy="1475208"/>
      </dsp:txXfrm>
    </dsp:sp>
    <dsp:sp modelId="{B9B4302C-626B-E948-9054-AC504C75A03A}">
      <dsp:nvSpPr>
        <dsp:cNvPr id="0" name=""/>
        <dsp:cNvSpPr/>
      </dsp:nvSpPr>
      <dsp:spPr>
        <a:xfrm>
          <a:off x="1230492" y="2825090"/>
          <a:ext cx="3024177" cy="534896"/>
        </a:xfrm>
        <a:custGeom>
          <a:avLst/>
          <a:gdLst/>
          <a:ahLst/>
          <a:cxnLst/>
          <a:rect l="0" t="0" r="0" b="0"/>
          <a:pathLst>
            <a:path>
              <a:moveTo>
                <a:pt x="3024177" y="0"/>
              </a:moveTo>
              <a:lnTo>
                <a:pt x="3024177" y="284548"/>
              </a:lnTo>
              <a:lnTo>
                <a:pt x="0" y="284548"/>
              </a:lnTo>
              <a:lnTo>
                <a:pt x="0" y="534896"/>
              </a:lnTo>
            </a:path>
          </a:pathLst>
        </a:custGeom>
        <a:noFill/>
        <a:ln w="127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65666" y="3089711"/>
        <a:ext cx="153829" cy="5654"/>
      </dsp:txXfrm>
    </dsp:sp>
    <dsp:sp modelId="{3523635E-85C9-5345-83A4-19D911013BB9}">
      <dsp:nvSpPr>
        <dsp:cNvPr id="0" name=""/>
        <dsp:cNvSpPr/>
      </dsp:nvSpPr>
      <dsp:spPr>
        <a:xfrm>
          <a:off x="3025329" y="1351682"/>
          <a:ext cx="2458681" cy="1475208"/>
        </a:xfrm>
        <a:prstGeom prst="rect">
          <a:avLst/>
        </a:prstGeom>
        <a:solidFill>
          <a:srgbClr val="0092E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477" tIns="126462" rIns="120477" bIns="12646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IBM Plex Sans" panose="020B0503050203000203" pitchFamily="34" charset="0"/>
            </a:rPr>
            <a:t>2. </a:t>
          </a:r>
          <a:br>
            <a:rPr lang="en-US" sz="1600" kern="1200" dirty="0">
              <a:latin typeface="IBM Plex Sans" panose="020B0503050203000203" pitchFamily="34" charset="0"/>
            </a:rPr>
          </a:br>
          <a:r>
            <a:rPr lang="en-US" sz="1600" kern="1200" dirty="0">
              <a:latin typeface="IBM Plex Sans" panose="020B0503050203000203" pitchFamily="34" charset="0"/>
            </a:rPr>
            <a:t>Learn best practices</a:t>
          </a:r>
          <a:br>
            <a:rPr lang="en-US" sz="1600" kern="1200" dirty="0">
              <a:latin typeface="IBM Plex Sans" panose="020B0503050203000203" pitchFamily="34" charset="0"/>
            </a:rPr>
          </a:br>
          <a:r>
            <a:rPr lang="en-US" sz="1600" kern="1200" dirty="0">
              <a:latin typeface="IBM Plex Sans" panose="020B0503050203000203" pitchFamily="34" charset="0"/>
            </a:rPr>
            <a:t> for interview preparation. </a:t>
          </a:r>
        </a:p>
      </dsp:txBody>
      <dsp:txXfrm>
        <a:off x="3025329" y="1351682"/>
        <a:ext cx="2458681" cy="1475208"/>
      </dsp:txXfrm>
    </dsp:sp>
    <dsp:sp modelId="{1831A968-6F63-144F-A6F1-BD321A883F31}">
      <dsp:nvSpPr>
        <dsp:cNvPr id="0" name=""/>
        <dsp:cNvSpPr/>
      </dsp:nvSpPr>
      <dsp:spPr>
        <a:xfrm>
          <a:off x="2458032" y="4084271"/>
          <a:ext cx="534896" cy="91440"/>
        </a:xfrm>
        <a:custGeom>
          <a:avLst/>
          <a:gdLst/>
          <a:ahLst/>
          <a:cxnLst/>
          <a:rect l="0" t="0" r="0" b="0"/>
          <a:pathLst>
            <a:path>
              <a:moveTo>
                <a:pt x="0" y="45720"/>
              </a:moveTo>
              <a:lnTo>
                <a:pt x="534896" y="45720"/>
              </a:lnTo>
            </a:path>
          </a:pathLst>
        </a:custGeom>
        <a:noFill/>
        <a:ln w="127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711343" y="4127164"/>
        <a:ext cx="28274" cy="5654"/>
      </dsp:txXfrm>
    </dsp:sp>
    <dsp:sp modelId="{A28C3B13-66A2-5948-9AC4-CF3656958F4D}">
      <dsp:nvSpPr>
        <dsp:cNvPr id="0" name=""/>
        <dsp:cNvSpPr/>
      </dsp:nvSpPr>
      <dsp:spPr>
        <a:xfrm>
          <a:off x="1151" y="3392387"/>
          <a:ext cx="2458681" cy="1475208"/>
        </a:xfrm>
        <a:prstGeom prst="rect">
          <a:avLst/>
        </a:prstGeom>
        <a:solidFill>
          <a:srgbClr val="7724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477" tIns="126462" rIns="120477" bIns="12646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IBM Plex Sans" panose="020B0503050203000203" pitchFamily="34" charset="0"/>
            </a:rPr>
            <a:t>3. </a:t>
          </a:r>
          <a:br>
            <a:rPr lang="en-US" sz="1600" kern="1200" dirty="0">
              <a:latin typeface="IBM Plex Sans" panose="020B0503050203000203" pitchFamily="34" charset="0"/>
            </a:rPr>
          </a:br>
          <a:r>
            <a:rPr lang="en-US" sz="1600" kern="1200" dirty="0">
              <a:latin typeface="IBM Plex Sans" panose="020B0503050203000203" pitchFamily="34" charset="0"/>
            </a:rPr>
            <a:t>Write and practice giving our elevator pitch. </a:t>
          </a:r>
        </a:p>
      </dsp:txBody>
      <dsp:txXfrm>
        <a:off x="1151" y="3392387"/>
        <a:ext cx="2458681" cy="1475208"/>
      </dsp:txXfrm>
    </dsp:sp>
    <dsp:sp modelId="{AA9510B3-3962-3A41-8FF5-950AD7F80AF6}">
      <dsp:nvSpPr>
        <dsp:cNvPr id="0" name=""/>
        <dsp:cNvSpPr/>
      </dsp:nvSpPr>
      <dsp:spPr>
        <a:xfrm>
          <a:off x="3025329" y="3392387"/>
          <a:ext cx="2458681" cy="1475208"/>
        </a:xfrm>
        <a:prstGeom prst="rect">
          <a:avLst/>
        </a:prstGeom>
        <a:solidFill>
          <a:srgbClr val="0061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477" tIns="126462" rIns="120477" bIns="12646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IBM Plex Sans" panose="020B0503050203000203" pitchFamily="34" charset="0"/>
            </a:rPr>
            <a:t>4. </a:t>
          </a:r>
          <a:br>
            <a:rPr lang="en-US" sz="1600" kern="1200" dirty="0">
              <a:latin typeface="IBM Plex Sans" panose="020B0503050203000203" pitchFamily="34" charset="0"/>
            </a:rPr>
          </a:br>
          <a:r>
            <a:rPr lang="en-US" sz="1600" kern="1200" dirty="0">
              <a:latin typeface="IBM Plex Sans" panose="020B0503050203000203" pitchFamily="34" charset="0"/>
            </a:rPr>
            <a:t>Practice answering interviewing questions and give and get feed-back from our peers. </a:t>
          </a:r>
        </a:p>
      </dsp:txBody>
      <dsp:txXfrm>
        <a:off x="3025329" y="3392387"/>
        <a:ext cx="2458681" cy="147520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F15E03-14C9-5843-BC76-0D7514FDD9FA}" type="datetimeFigureOut">
              <a:rPr lang="en-US" smtClean="0"/>
              <a:t>4/14/21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4F7241-DEE8-9745-9D97-10D9C084DFCE}" type="slidenum">
              <a:rPr lang="en-US" smtClean="0"/>
              <a:t>‹#›</a:t>
            </a:fld>
            <a:endParaRPr lang="en-US"/>
          </a:p>
        </p:txBody>
      </p:sp>
    </p:spTree>
    <p:extLst>
      <p:ext uri="{BB962C8B-B14F-4D97-AF65-F5344CB8AC3E}">
        <p14:creationId xmlns:p14="http://schemas.microsoft.com/office/powerpoint/2010/main" val="524014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48C05-FFE8-BB44-AA91-0E3FAC662C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2DAF18-CDEF-B440-93BC-6F58518C63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4DD869-1293-6B41-BCCD-84C4490000EB}"/>
              </a:ext>
            </a:extLst>
          </p:cNvPr>
          <p:cNvSpPr>
            <a:spLocks noGrp="1"/>
          </p:cNvSpPr>
          <p:nvPr>
            <p:ph type="dt" sz="half" idx="10"/>
          </p:nvPr>
        </p:nvSpPr>
        <p:spPr/>
        <p:txBody>
          <a:bodyPr/>
          <a:lstStyle/>
          <a:p>
            <a:fld id="{42709939-8B5B-924D-BBD7-736915078E23}" type="datetimeFigureOut">
              <a:rPr lang="en-US" smtClean="0"/>
              <a:t>4/14/21</a:t>
            </a:fld>
            <a:endParaRPr lang="en-US" dirty="0"/>
          </a:p>
        </p:txBody>
      </p:sp>
      <p:sp>
        <p:nvSpPr>
          <p:cNvPr id="5" name="Footer Placeholder 4">
            <a:extLst>
              <a:ext uri="{FF2B5EF4-FFF2-40B4-BE49-F238E27FC236}">
                <a16:creationId xmlns:a16="http://schemas.microsoft.com/office/drawing/2014/main" id="{1CEB100D-322D-A84C-BF52-9C39E996D73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979AA65-EF7F-F94F-9BEA-84FEB0EEE316}"/>
              </a:ext>
            </a:extLst>
          </p:cNvPr>
          <p:cNvSpPr>
            <a:spLocks noGrp="1"/>
          </p:cNvSpPr>
          <p:nvPr>
            <p:ph type="sldNum" sz="quarter" idx="12"/>
          </p:nvPr>
        </p:nvSpPr>
        <p:spPr/>
        <p:txBody>
          <a:bodyPr/>
          <a:lstStyle/>
          <a:p>
            <a:fld id="{CFD1BE71-7CB2-2F49-AB3D-DCD655F8544F}" type="slidenum">
              <a:rPr lang="en-US" smtClean="0"/>
              <a:t>‹#›</a:t>
            </a:fld>
            <a:endParaRPr lang="en-US" dirty="0"/>
          </a:p>
        </p:txBody>
      </p:sp>
    </p:spTree>
    <p:extLst>
      <p:ext uri="{BB962C8B-B14F-4D97-AF65-F5344CB8AC3E}">
        <p14:creationId xmlns:p14="http://schemas.microsoft.com/office/powerpoint/2010/main" val="794595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B3877-946F-2343-9C2D-FAB35CD1E6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226698-ED20-4A44-9EC7-54B157ADE5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9E1F4-E476-8E44-99ED-2458EA4C53A9}"/>
              </a:ext>
            </a:extLst>
          </p:cNvPr>
          <p:cNvSpPr>
            <a:spLocks noGrp="1"/>
          </p:cNvSpPr>
          <p:nvPr>
            <p:ph type="dt" sz="half" idx="10"/>
          </p:nvPr>
        </p:nvSpPr>
        <p:spPr/>
        <p:txBody>
          <a:bodyPr/>
          <a:lstStyle/>
          <a:p>
            <a:fld id="{42709939-8B5B-924D-BBD7-736915078E23}" type="datetimeFigureOut">
              <a:rPr lang="en-US" smtClean="0"/>
              <a:t>4/14/21</a:t>
            </a:fld>
            <a:endParaRPr lang="en-US" dirty="0"/>
          </a:p>
        </p:txBody>
      </p:sp>
      <p:sp>
        <p:nvSpPr>
          <p:cNvPr id="5" name="Footer Placeholder 4">
            <a:extLst>
              <a:ext uri="{FF2B5EF4-FFF2-40B4-BE49-F238E27FC236}">
                <a16:creationId xmlns:a16="http://schemas.microsoft.com/office/drawing/2014/main" id="{95F4BA42-AAE3-B64E-9768-33B3C6209DA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C04766D-353B-814E-88FE-465552085F54}"/>
              </a:ext>
            </a:extLst>
          </p:cNvPr>
          <p:cNvSpPr>
            <a:spLocks noGrp="1"/>
          </p:cNvSpPr>
          <p:nvPr>
            <p:ph type="sldNum" sz="quarter" idx="12"/>
          </p:nvPr>
        </p:nvSpPr>
        <p:spPr/>
        <p:txBody>
          <a:bodyPr/>
          <a:lstStyle/>
          <a:p>
            <a:fld id="{CFD1BE71-7CB2-2F49-AB3D-DCD655F8544F}" type="slidenum">
              <a:rPr lang="en-US" smtClean="0"/>
              <a:t>‹#›</a:t>
            </a:fld>
            <a:endParaRPr lang="en-US" dirty="0"/>
          </a:p>
        </p:txBody>
      </p:sp>
    </p:spTree>
    <p:extLst>
      <p:ext uri="{BB962C8B-B14F-4D97-AF65-F5344CB8AC3E}">
        <p14:creationId xmlns:p14="http://schemas.microsoft.com/office/powerpoint/2010/main" val="2801268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B0BBCF-703B-CF41-B648-D3C1982DFA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AAC9E3-2649-644E-8468-539C098714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CB464-AC25-0749-A595-754423DEC229}"/>
              </a:ext>
            </a:extLst>
          </p:cNvPr>
          <p:cNvSpPr>
            <a:spLocks noGrp="1"/>
          </p:cNvSpPr>
          <p:nvPr>
            <p:ph type="dt" sz="half" idx="10"/>
          </p:nvPr>
        </p:nvSpPr>
        <p:spPr/>
        <p:txBody>
          <a:bodyPr/>
          <a:lstStyle/>
          <a:p>
            <a:fld id="{42709939-8B5B-924D-BBD7-736915078E23}" type="datetimeFigureOut">
              <a:rPr lang="en-US" smtClean="0"/>
              <a:t>4/14/21</a:t>
            </a:fld>
            <a:endParaRPr lang="en-US" dirty="0"/>
          </a:p>
        </p:txBody>
      </p:sp>
      <p:sp>
        <p:nvSpPr>
          <p:cNvPr id="5" name="Footer Placeholder 4">
            <a:extLst>
              <a:ext uri="{FF2B5EF4-FFF2-40B4-BE49-F238E27FC236}">
                <a16:creationId xmlns:a16="http://schemas.microsoft.com/office/drawing/2014/main" id="{0CB84E80-B96F-9B42-8824-AEC2744D3D1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06476D4-5AA3-1A4B-9421-A5E29F072EC1}"/>
              </a:ext>
            </a:extLst>
          </p:cNvPr>
          <p:cNvSpPr>
            <a:spLocks noGrp="1"/>
          </p:cNvSpPr>
          <p:nvPr>
            <p:ph type="sldNum" sz="quarter" idx="12"/>
          </p:nvPr>
        </p:nvSpPr>
        <p:spPr/>
        <p:txBody>
          <a:bodyPr/>
          <a:lstStyle/>
          <a:p>
            <a:fld id="{CFD1BE71-7CB2-2F49-AB3D-DCD655F8544F}" type="slidenum">
              <a:rPr lang="en-US" smtClean="0"/>
              <a:t>‹#›</a:t>
            </a:fld>
            <a:endParaRPr lang="en-US" dirty="0"/>
          </a:p>
        </p:txBody>
      </p:sp>
    </p:spTree>
    <p:extLst>
      <p:ext uri="{BB962C8B-B14F-4D97-AF65-F5344CB8AC3E}">
        <p14:creationId xmlns:p14="http://schemas.microsoft.com/office/powerpoint/2010/main" val="61994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D1629-21E7-B04B-9105-DD119A072C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E6F889-2DA2-DB4E-B9BA-E4B68BB3E4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4CB9D-3C75-0540-8DEF-15E40AE49FC6}"/>
              </a:ext>
            </a:extLst>
          </p:cNvPr>
          <p:cNvSpPr>
            <a:spLocks noGrp="1"/>
          </p:cNvSpPr>
          <p:nvPr>
            <p:ph type="dt" sz="half" idx="10"/>
          </p:nvPr>
        </p:nvSpPr>
        <p:spPr/>
        <p:txBody>
          <a:bodyPr/>
          <a:lstStyle/>
          <a:p>
            <a:fld id="{42709939-8B5B-924D-BBD7-736915078E23}" type="datetimeFigureOut">
              <a:rPr lang="en-US" smtClean="0"/>
              <a:t>4/14/21</a:t>
            </a:fld>
            <a:endParaRPr lang="en-US" dirty="0"/>
          </a:p>
        </p:txBody>
      </p:sp>
      <p:sp>
        <p:nvSpPr>
          <p:cNvPr id="5" name="Footer Placeholder 4">
            <a:extLst>
              <a:ext uri="{FF2B5EF4-FFF2-40B4-BE49-F238E27FC236}">
                <a16:creationId xmlns:a16="http://schemas.microsoft.com/office/drawing/2014/main" id="{CE068DF4-0BB1-C34C-BA03-50AB77FCB3A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8EB8687-4954-C649-9F4B-247FEBA0BCD5}"/>
              </a:ext>
            </a:extLst>
          </p:cNvPr>
          <p:cNvSpPr>
            <a:spLocks noGrp="1"/>
          </p:cNvSpPr>
          <p:nvPr>
            <p:ph type="sldNum" sz="quarter" idx="12"/>
          </p:nvPr>
        </p:nvSpPr>
        <p:spPr/>
        <p:txBody>
          <a:bodyPr/>
          <a:lstStyle/>
          <a:p>
            <a:fld id="{CFD1BE71-7CB2-2F49-AB3D-DCD655F8544F}" type="slidenum">
              <a:rPr lang="en-US" smtClean="0"/>
              <a:t>‹#›</a:t>
            </a:fld>
            <a:endParaRPr lang="en-US" dirty="0"/>
          </a:p>
        </p:txBody>
      </p:sp>
    </p:spTree>
    <p:extLst>
      <p:ext uri="{BB962C8B-B14F-4D97-AF65-F5344CB8AC3E}">
        <p14:creationId xmlns:p14="http://schemas.microsoft.com/office/powerpoint/2010/main" val="5522896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541AC-2A92-1C44-94F4-7125EC300B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B39237-CDDE-A841-BC50-AC3E399071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1263E4-BDF7-F749-AEAB-ECF5FCB2E26E}"/>
              </a:ext>
            </a:extLst>
          </p:cNvPr>
          <p:cNvSpPr>
            <a:spLocks noGrp="1"/>
          </p:cNvSpPr>
          <p:nvPr>
            <p:ph type="dt" sz="half" idx="10"/>
          </p:nvPr>
        </p:nvSpPr>
        <p:spPr/>
        <p:txBody>
          <a:bodyPr/>
          <a:lstStyle/>
          <a:p>
            <a:fld id="{42709939-8B5B-924D-BBD7-736915078E23}" type="datetimeFigureOut">
              <a:rPr lang="en-US" smtClean="0"/>
              <a:t>4/14/21</a:t>
            </a:fld>
            <a:endParaRPr lang="en-US" dirty="0"/>
          </a:p>
        </p:txBody>
      </p:sp>
      <p:sp>
        <p:nvSpPr>
          <p:cNvPr id="5" name="Footer Placeholder 4">
            <a:extLst>
              <a:ext uri="{FF2B5EF4-FFF2-40B4-BE49-F238E27FC236}">
                <a16:creationId xmlns:a16="http://schemas.microsoft.com/office/drawing/2014/main" id="{DC91CEFB-2C6B-3B4E-832C-1228C4958FB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AEF13E7-F3F4-AF4C-914A-CED45DB8DB85}"/>
              </a:ext>
            </a:extLst>
          </p:cNvPr>
          <p:cNvSpPr>
            <a:spLocks noGrp="1"/>
          </p:cNvSpPr>
          <p:nvPr>
            <p:ph type="sldNum" sz="quarter" idx="12"/>
          </p:nvPr>
        </p:nvSpPr>
        <p:spPr/>
        <p:txBody>
          <a:bodyPr/>
          <a:lstStyle/>
          <a:p>
            <a:fld id="{CFD1BE71-7CB2-2F49-AB3D-DCD655F8544F}" type="slidenum">
              <a:rPr lang="en-US" smtClean="0"/>
              <a:t>‹#›</a:t>
            </a:fld>
            <a:endParaRPr lang="en-US" dirty="0"/>
          </a:p>
        </p:txBody>
      </p:sp>
    </p:spTree>
    <p:extLst>
      <p:ext uri="{BB962C8B-B14F-4D97-AF65-F5344CB8AC3E}">
        <p14:creationId xmlns:p14="http://schemas.microsoft.com/office/powerpoint/2010/main" val="4136645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4B169-0E49-AE42-BC17-B1C4D8E15F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563A3D-702E-0446-A462-D118CB1AEE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B750E0-58CD-734B-A7A6-55A821F3AC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F8929F-161D-B144-A0C6-D7A7C8891385}"/>
              </a:ext>
            </a:extLst>
          </p:cNvPr>
          <p:cNvSpPr>
            <a:spLocks noGrp="1"/>
          </p:cNvSpPr>
          <p:nvPr>
            <p:ph type="dt" sz="half" idx="10"/>
          </p:nvPr>
        </p:nvSpPr>
        <p:spPr/>
        <p:txBody>
          <a:bodyPr/>
          <a:lstStyle/>
          <a:p>
            <a:fld id="{42709939-8B5B-924D-BBD7-736915078E23}" type="datetimeFigureOut">
              <a:rPr lang="en-US" smtClean="0"/>
              <a:t>4/14/21</a:t>
            </a:fld>
            <a:endParaRPr lang="en-US" dirty="0"/>
          </a:p>
        </p:txBody>
      </p:sp>
      <p:sp>
        <p:nvSpPr>
          <p:cNvPr id="6" name="Footer Placeholder 5">
            <a:extLst>
              <a:ext uri="{FF2B5EF4-FFF2-40B4-BE49-F238E27FC236}">
                <a16:creationId xmlns:a16="http://schemas.microsoft.com/office/drawing/2014/main" id="{C47FB862-0A8A-834F-9A45-097ABF2FB12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6A017BF-1E15-2449-BD9C-670AC5D7470D}"/>
              </a:ext>
            </a:extLst>
          </p:cNvPr>
          <p:cNvSpPr>
            <a:spLocks noGrp="1"/>
          </p:cNvSpPr>
          <p:nvPr>
            <p:ph type="sldNum" sz="quarter" idx="12"/>
          </p:nvPr>
        </p:nvSpPr>
        <p:spPr/>
        <p:txBody>
          <a:bodyPr/>
          <a:lstStyle/>
          <a:p>
            <a:fld id="{CFD1BE71-7CB2-2F49-AB3D-DCD655F8544F}" type="slidenum">
              <a:rPr lang="en-US" smtClean="0"/>
              <a:t>‹#›</a:t>
            </a:fld>
            <a:endParaRPr lang="en-US" dirty="0"/>
          </a:p>
        </p:txBody>
      </p:sp>
    </p:spTree>
    <p:extLst>
      <p:ext uri="{BB962C8B-B14F-4D97-AF65-F5344CB8AC3E}">
        <p14:creationId xmlns:p14="http://schemas.microsoft.com/office/powerpoint/2010/main" val="2076509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B28AB-9ACD-7D42-9E73-7E036CF2CB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C274C1-0A18-F443-AEC2-5B0BA596B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7583E1-C368-2146-940C-0C1263E94C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789378-EC9C-5647-88F6-FE8F738135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B19663-985B-BE4F-A3E7-8D0CAA526D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48AAAC-33D7-5541-9306-AA443B173B78}"/>
              </a:ext>
            </a:extLst>
          </p:cNvPr>
          <p:cNvSpPr>
            <a:spLocks noGrp="1"/>
          </p:cNvSpPr>
          <p:nvPr>
            <p:ph type="dt" sz="half" idx="10"/>
          </p:nvPr>
        </p:nvSpPr>
        <p:spPr/>
        <p:txBody>
          <a:bodyPr/>
          <a:lstStyle/>
          <a:p>
            <a:fld id="{42709939-8B5B-924D-BBD7-736915078E23}" type="datetimeFigureOut">
              <a:rPr lang="en-US" smtClean="0"/>
              <a:t>4/14/21</a:t>
            </a:fld>
            <a:endParaRPr lang="en-US" dirty="0"/>
          </a:p>
        </p:txBody>
      </p:sp>
      <p:sp>
        <p:nvSpPr>
          <p:cNvPr id="8" name="Footer Placeholder 7">
            <a:extLst>
              <a:ext uri="{FF2B5EF4-FFF2-40B4-BE49-F238E27FC236}">
                <a16:creationId xmlns:a16="http://schemas.microsoft.com/office/drawing/2014/main" id="{8D6F5E0C-7E0B-7541-A592-537620BDAE0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74ACB960-A100-544D-84FB-1161FB3DE8C6}"/>
              </a:ext>
            </a:extLst>
          </p:cNvPr>
          <p:cNvSpPr>
            <a:spLocks noGrp="1"/>
          </p:cNvSpPr>
          <p:nvPr>
            <p:ph type="sldNum" sz="quarter" idx="12"/>
          </p:nvPr>
        </p:nvSpPr>
        <p:spPr/>
        <p:txBody>
          <a:bodyPr/>
          <a:lstStyle/>
          <a:p>
            <a:fld id="{CFD1BE71-7CB2-2F49-AB3D-DCD655F8544F}" type="slidenum">
              <a:rPr lang="en-US" smtClean="0"/>
              <a:t>‹#›</a:t>
            </a:fld>
            <a:endParaRPr lang="en-US" dirty="0"/>
          </a:p>
        </p:txBody>
      </p:sp>
    </p:spTree>
    <p:extLst>
      <p:ext uri="{BB962C8B-B14F-4D97-AF65-F5344CB8AC3E}">
        <p14:creationId xmlns:p14="http://schemas.microsoft.com/office/powerpoint/2010/main" val="204188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45751-7473-004C-A678-FCA52E6437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4A369E-124E-344B-9531-27FB4257690F}"/>
              </a:ext>
            </a:extLst>
          </p:cNvPr>
          <p:cNvSpPr>
            <a:spLocks noGrp="1"/>
          </p:cNvSpPr>
          <p:nvPr>
            <p:ph type="dt" sz="half" idx="10"/>
          </p:nvPr>
        </p:nvSpPr>
        <p:spPr/>
        <p:txBody>
          <a:bodyPr/>
          <a:lstStyle/>
          <a:p>
            <a:fld id="{42709939-8B5B-924D-BBD7-736915078E23}" type="datetimeFigureOut">
              <a:rPr lang="en-US" smtClean="0"/>
              <a:t>4/14/21</a:t>
            </a:fld>
            <a:endParaRPr lang="en-US" dirty="0"/>
          </a:p>
        </p:txBody>
      </p:sp>
      <p:sp>
        <p:nvSpPr>
          <p:cNvPr id="4" name="Footer Placeholder 3">
            <a:extLst>
              <a:ext uri="{FF2B5EF4-FFF2-40B4-BE49-F238E27FC236}">
                <a16:creationId xmlns:a16="http://schemas.microsoft.com/office/drawing/2014/main" id="{8DCD5F43-F43D-C74C-87D8-92F5AF4EF31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84D24DD3-22F7-6F46-A3A0-D62D2CAA4E20}"/>
              </a:ext>
            </a:extLst>
          </p:cNvPr>
          <p:cNvSpPr>
            <a:spLocks noGrp="1"/>
          </p:cNvSpPr>
          <p:nvPr>
            <p:ph type="sldNum" sz="quarter" idx="12"/>
          </p:nvPr>
        </p:nvSpPr>
        <p:spPr/>
        <p:txBody>
          <a:bodyPr/>
          <a:lstStyle/>
          <a:p>
            <a:fld id="{CFD1BE71-7CB2-2F49-AB3D-DCD655F8544F}" type="slidenum">
              <a:rPr lang="en-US" smtClean="0"/>
              <a:t>‹#›</a:t>
            </a:fld>
            <a:endParaRPr lang="en-US" dirty="0"/>
          </a:p>
        </p:txBody>
      </p:sp>
    </p:spTree>
    <p:extLst>
      <p:ext uri="{BB962C8B-B14F-4D97-AF65-F5344CB8AC3E}">
        <p14:creationId xmlns:p14="http://schemas.microsoft.com/office/powerpoint/2010/main" val="726366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C49B9A-DCAD-D344-AA73-7F9915B5A48E}"/>
              </a:ext>
            </a:extLst>
          </p:cNvPr>
          <p:cNvSpPr>
            <a:spLocks noGrp="1"/>
          </p:cNvSpPr>
          <p:nvPr>
            <p:ph type="dt" sz="half" idx="10"/>
          </p:nvPr>
        </p:nvSpPr>
        <p:spPr/>
        <p:txBody>
          <a:bodyPr/>
          <a:lstStyle/>
          <a:p>
            <a:fld id="{42709939-8B5B-924D-BBD7-736915078E23}" type="datetimeFigureOut">
              <a:rPr lang="en-US" smtClean="0"/>
              <a:t>4/14/21</a:t>
            </a:fld>
            <a:endParaRPr lang="en-US" dirty="0"/>
          </a:p>
        </p:txBody>
      </p:sp>
      <p:sp>
        <p:nvSpPr>
          <p:cNvPr id="3" name="Footer Placeholder 2">
            <a:extLst>
              <a:ext uri="{FF2B5EF4-FFF2-40B4-BE49-F238E27FC236}">
                <a16:creationId xmlns:a16="http://schemas.microsoft.com/office/drawing/2014/main" id="{ED9291C1-6941-7443-90A8-22B60F8BFFE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C46E09-2CCF-774B-8E21-8E368735E727}"/>
              </a:ext>
            </a:extLst>
          </p:cNvPr>
          <p:cNvSpPr>
            <a:spLocks noGrp="1"/>
          </p:cNvSpPr>
          <p:nvPr>
            <p:ph type="sldNum" sz="quarter" idx="12"/>
          </p:nvPr>
        </p:nvSpPr>
        <p:spPr/>
        <p:txBody>
          <a:bodyPr/>
          <a:lstStyle/>
          <a:p>
            <a:fld id="{CFD1BE71-7CB2-2F49-AB3D-DCD655F8544F}" type="slidenum">
              <a:rPr lang="en-US" smtClean="0"/>
              <a:t>‹#›</a:t>
            </a:fld>
            <a:endParaRPr lang="en-US" dirty="0"/>
          </a:p>
        </p:txBody>
      </p:sp>
    </p:spTree>
    <p:extLst>
      <p:ext uri="{BB962C8B-B14F-4D97-AF65-F5344CB8AC3E}">
        <p14:creationId xmlns:p14="http://schemas.microsoft.com/office/powerpoint/2010/main" val="3124713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B412D-6D19-384A-AEC1-B33CFC32BC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A59706-5173-FB43-A593-4D601361A7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B6A05C-920E-0A43-BA27-DE01177B30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50D40-876F-E041-ADB7-B97A2FF7F8EC}"/>
              </a:ext>
            </a:extLst>
          </p:cNvPr>
          <p:cNvSpPr>
            <a:spLocks noGrp="1"/>
          </p:cNvSpPr>
          <p:nvPr>
            <p:ph type="dt" sz="half" idx="10"/>
          </p:nvPr>
        </p:nvSpPr>
        <p:spPr/>
        <p:txBody>
          <a:bodyPr/>
          <a:lstStyle/>
          <a:p>
            <a:fld id="{42709939-8B5B-924D-BBD7-736915078E23}" type="datetimeFigureOut">
              <a:rPr lang="en-US" smtClean="0"/>
              <a:t>4/14/21</a:t>
            </a:fld>
            <a:endParaRPr lang="en-US" dirty="0"/>
          </a:p>
        </p:txBody>
      </p:sp>
      <p:sp>
        <p:nvSpPr>
          <p:cNvPr id="6" name="Footer Placeholder 5">
            <a:extLst>
              <a:ext uri="{FF2B5EF4-FFF2-40B4-BE49-F238E27FC236}">
                <a16:creationId xmlns:a16="http://schemas.microsoft.com/office/drawing/2014/main" id="{CE90DD6F-BA38-6A45-BC0A-7496BB9E53C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A77454C-E570-5941-B61E-A4B2C12D0E2E}"/>
              </a:ext>
            </a:extLst>
          </p:cNvPr>
          <p:cNvSpPr>
            <a:spLocks noGrp="1"/>
          </p:cNvSpPr>
          <p:nvPr>
            <p:ph type="sldNum" sz="quarter" idx="12"/>
          </p:nvPr>
        </p:nvSpPr>
        <p:spPr/>
        <p:txBody>
          <a:bodyPr/>
          <a:lstStyle/>
          <a:p>
            <a:fld id="{CFD1BE71-7CB2-2F49-AB3D-DCD655F8544F}" type="slidenum">
              <a:rPr lang="en-US" smtClean="0"/>
              <a:t>‹#›</a:t>
            </a:fld>
            <a:endParaRPr lang="en-US" dirty="0"/>
          </a:p>
        </p:txBody>
      </p:sp>
    </p:spTree>
    <p:extLst>
      <p:ext uri="{BB962C8B-B14F-4D97-AF65-F5344CB8AC3E}">
        <p14:creationId xmlns:p14="http://schemas.microsoft.com/office/powerpoint/2010/main" val="142440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55B1A-B9BD-7D42-8E03-10249D6DCF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97056C-7F1C-6446-BC24-0E2FC9E9B1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91CC06A-E4F2-9540-86F6-8508525EA8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C00AB8-578A-4244-B50E-67174D3897DE}"/>
              </a:ext>
            </a:extLst>
          </p:cNvPr>
          <p:cNvSpPr>
            <a:spLocks noGrp="1"/>
          </p:cNvSpPr>
          <p:nvPr>
            <p:ph type="dt" sz="half" idx="10"/>
          </p:nvPr>
        </p:nvSpPr>
        <p:spPr/>
        <p:txBody>
          <a:bodyPr/>
          <a:lstStyle/>
          <a:p>
            <a:fld id="{42709939-8B5B-924D-BBD7-736915078E23}" type="datetimeFigureOut">
              <a:rPr lang="en-US" smtClean="0"/>
              <a:t>4/14/21</a:t>
            </a:fld>
            <a:endParaRPr lang="en-US" dirty="0"/>
          </a:p>
        </p:txBody>
      </p:sp>
      <p:sp>
        <p:nvSpPr>
          <p:cNvPr id="6" name="Footer Placeholder 5">
            <a:extLst>
              <a:ext uri="{FF2B5EF4-FFF2-40B4-BE49-F238E27FC236}">
                <a16:creationId xmlns:a16="http://schemas.microsoft.com/office/drawing/2014/main" id="{DACE8DBC-DB51-EA4D-9A96-FEEC7B333EE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5665844-40AE-534D-8501-D43FE9765911}"/>
              </a:ext>
            </a:extLst>
          </p:cNvPr>
          <p:cNvSpPr>
            <a:spLocks noGrp="1"/>
          </p:cNvSpPr>
          <p:nvPr>
            <p:ph type="sldNum" sz="quarter" idx="12"/>
          </p:nvPr>
        </p:nvSpPr>
        <p:spPr/>
        <p:txBody>
          <a:bodyPr/>
          <a:lstStyle/>
          <a:p>
            <a:fld id="{CFD1BE71-7CB2-2F49-AB3D-DCD655F8544F}" type="slidenum">
              <a:rPr lang="en-US" smtClean="0"/>
              <a:t>‹#›</a:t>
            </a:fld>
            <a:endParaRPr lang="en-US" dirty="0"/>
          </a:p>
        </p:txBody>
      </p:sp>
    </p:spTree>
    <p:extLst>
      <p:ext uri="{BB962C8B-B14F-4D97-AF65-F5344CB8AC3E}">
        <p14:creationId xmlns:p14="http://schemas.microsoft.com/office/powerpoint/2010/main" val="4039810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0BFE1B-EF19-444D-84C4-F60FDB098F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8E3E33-0FE5-F644-8E6E-E6A10CDB86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87A1F-6FC2-E04A-84DA-40BACAB4BD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09939-8B5B-924D-BBD7-736915078E23}" type="datetimeFigureOut">
              <a:rPr lang="en-US" smtClean="0"/>
              <a:t>4/14/21</a:t>
            </a:fld>
            <a:endParaRPr lang="en-US" dirty="0"/>
          </a:p>
        </p:txBody>
      </p:sp>
      <p:sp>
        <p:nvSpPr>
          <p:cNvPr id="6" name="Slide Number Placeholder 5">
            <a:extLst>
              <a:ext uri="{FF2B5EF4-FFF2-40B4-BE49-F238E27FC236}">
                <a16:creationId xmlns:a16="http://schemas.microsoft.com/office/drawing/2014/main" id="{4E6B6766-9A3A-B844-B2C1-D5014C6F55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1BE71-7CB2-2F49-AB3D-DCD655F8544F}" type="slidenum">
              <a:rPr lang="en-US" smtClean="0"/>
              <a:t>‹#›</a:t>
            </a:fld>
            <a:endParaRPr lang="en-US" dirty="0"/>
          </a:p>
        </p:txBody>
      </p:sp>
      <p:sp>
        <p:nvSpPr>
          <p:cNvPr id="7" name="Footer Placeholder 6">
            <a:extLst>
              <a:ext uri="{FF2B5EF4-FFF2-40B4-BE49-F238E27FC236}">
                <a16:creationId xmlns:a16="http://schemas.microsoft.com/office/drawing/2014/main" id="{FBB8CC7C-4DB1-5A44-8D7B-EEE50EE8DA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grpSp>
        <p:nvGrpSpPr>
          <p:cNvPr id="9" name="Group 8" hidden="1">
            <a:extLst>
              <a:ext uri="{FF2B5EF4-FFF2-40B4-BE49-F238E27FC236}">
                <a16:creationId xmlns:a16="http://schemas.microsoft.com/office/drawing/2014/main" id="{D1693673-FCE1-FE42-BBC6-F5BE3C12981B}"/>
              </a:ext>
            </a:extLst>
          </p:cNvPr>
          <p:cNvGrpSpPr/>
          <p:nvPr/>
        </p:nvGrpSpPr>
        <p:grpSpPr>
          <a:xfrm>
            <a:off x="3047" y="0"/>
            <a:ext cx="12188953" cy="6858000"/>
            <a:chOff x="0" y="0"/>
            <a:chExt cx="9144000" cy="5143500"/>
          </a:xfrm>
        </p:grpSpPr>
        <p:grpSp>
          <p:nvGrpSpPr>
            <p:cNvPr id="11" name="Group 10">
              <a:extLst>
                <a:ext uri="{FF2B5EF4-FFF2-40B4-BE49-F238E27FC236}">
                  <a16:creationId xmlns:a16="http://schemas.microsoft.com/office/drawing/2014/main" id="{79C92107-DC76-C747-97E9-0717BE744763}"/>
                </a:ext>
              </a:extLst>
            </p:cNvPr>
            <p:cNvGrpSpPr/>
            <p:nvPr/>
          </p:nvGrpSpPr>
          <p:grpSpPr>
            <a:xfrm>
              <a:off x="2057480" y="0"/>
              <a:ext cx="5029240" cy="5143500"/>
              <a:chOff x="2057480" y="0"/>
              <a:chExt cx="5029240" cy="5143500"/>
            </a:xfrm>
          </p:grpSpPr>
          <p:cxnSp>
            <p:nvCxnSpPr>
              <p:cNvPr id="20" name="Straight Connector 19">
                <a:extLst>
                  <a:ext uri="{FF2B5EF4-FFF2-40B4-BE49-F238E27FC236}">
                    <a16:creationId xmlns:a16="http://schemas.microsoft.com/office/drawing/2014/main" id="{47314A44-EE7C-724F-85E0-E0E704CC4E32}"/>
                  </a:ext>
                </a:extLst>
              </p:cNvPr>
              <p:cNvCxnSpPr/>
              <p:nvPr userDrawn="1"/>
            </p:nvCxnSpPr>
            <p:spPr bwMode="auto">
              <a:xfrm rot="5400000" flipH="1">
                <a:off x="-514270"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80CE9C73-DFA9-4445-A55D-2F58A2C3BC80}"/>
                  </a:ext>
                </a:extLst>
              </p:cNvPr>
              <p:cNvCxnSpPr/>
              <p:nvPr userDrawn="1"/>
            </p:nvCxnSpPr>
            <p:spPr bwMode="auto">
              <a:xfrm rot="5400000" flipH="1">
                <a:off x="-285668"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570061A0-D370-3E45-BE62-5D5CEDFD06BC}"/>
                  </a:ext>
                </a:extLst>
              </p:cNvPr>
              <p:cNvCxnSpPr/>
              <p:nvPr userDrawn="1"/>
            </p:nvCxnSpPr>
            <p:spPr bwMode="auto">
              <a:xfrm rot="5400000" flipH="1">
                <a:off x="-57066"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F4D96A01-F88E-DE46-BD5A-E98BC95B7FB9}"/>
                  </a:ext>
                </a:extLst>
              </p:cNvPr>
              <p:cNvCxnSpPr/>
              <p:nvPr userDrawn="1"/>
            </p:nvCxnSpPr>
            <p:spPr bwMode="auto">
              <a:xfrm rot="5400000" flipH="1">
                <a:off x="1771748"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164F5C33-6883-4644-80E3-D27EE2870DA1}"/>
                  </a:ext>
                </a:extLst>
              </p:cNvPr>
              <p:cNvCxnSpPr/>
              <p:nvPr userDrawn="1"/>
            </p:nvCxnSpPr>
            <p:spPr bwMode="auto">
              <a:xfrm rot="5400000" flipH="1">
                <a:off x="2000350"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C115E2FF-B0DD-7C4B-AE13-04DC32F33E90}"/>
                  </a:ext>
                </a:extLst>
              </p:cNvPr>
              <p:cNvCxnSpPr/>
              <p:nvPr userDrawn="1"/>
            </p:nvCxnSpPr>
            <p:spPr bwMode="auto">
              <a:xfrm rot="5400000" flipH="1">
                <a:off x="2228952"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374B25D-607D-3C45-B042-94501EE7310E}"/>
                  </a:ext>
                </a:extLst>
              </p:cNvPr>
              <p:cNvCxnSpPr/>
              <p:nvPr userDrawn="1"/>
            </p:nvCxnSpPr>
            <p:spPr bwMode="auto">
              <a:xfrm rot="5400000" flipH="1">
                <a:off x="4057766"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198849BE-4808-BA4B-B93C-F9469DD0A35F}"/>
                  </a:ext>
                </a:extLst>
              </p:cNvPr>
              <p:cNvCxnSpPr/>
              <p:nvPr userDrawn="1"/>
            </p:nvCxnSpPr>
            <p:spPr bwMode="auto">
              <a:xfrm rot="5400000" flipH="1">
                <a:off x="4286368"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60B85104-2D3C-1C46-9887-47BB3B7B7A51}"/>
                  </a:ext>
                </a:extLst>
              </p:cNvPr>
              <p:cNvCxnSpPr/>
              <p:nvPr userDrawn="1"/>
            </p:nvCxnSpPr>
            <p:spPr bwMode="auto">
              <a:xfrm rot="5400000" flipH="1">
                <a:off x="4514970"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E46253CA-F62A-344B-98D4-C3B9B08D068E}"/>
                </a:ext>
              </a:extLst>
            </p:cNvPr>
            <p:cNvGrpSpPr/>
            <p:nvPr/>
          </p:nvGrpSpPr>
          <p:grpSpPr>
            <a:xfrm>
              <a:off x="0" y="653796"/>
              <a:ext cx="9144000" cy="3840480"/>
              <a:chOff x="0" y="653796"/>
              <a:chExt cx="9144000" cy="3840480"/>
            </a:xfrm>
          </p:grpSpPr>
          <p:cxnSp>
            <p:nvCxnSpPr>
              <p:cNvPr id="13" name="Straight Connector 12">
                <a:extLst>
                  <a:ext uri="{FF2B5EF4-FFF2-40B4-BE49-F238E27FC236}">
                    <a16:creationId xmlns:a16="http://schemas.microsoft.com/office/drawing/2014/main" id="{6D8D8A3A-017F-4D4E-B46C-6CE8745F893C}"/>
                  </a:ext>
                </a:extLst>
              </p:cNvPr>
              <p:cNvCxnSpPr/>
              <p:nvPr userDrawn="1"/>
            </p:nvCxnSpPr>
            <p:spPr bwMode="auto">
              <a:xfrm flipH="1">
                <a:off x="0" y="653796"/>
                <a:ext cx="91440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72750326-AF09-B249-BBD7-B326CDEB3652}"/>
                  </a:ext>
                </a:extLst>
              </p:cNvPr>
              <p:cNvCxnSpPr/>
              <p:nvPr userDrawn="1"/>
            </p:nvCxnSpPr>
            <p:spPr bwMode="auto">
              <a:xfrm flipH="1">
                <a:off x="0" y="1289304"/>
                <a:ext cx="9144000" cy="0"/>
              </a:xfrm>
              <a:prstGeom prst="line">
                <a:avLst/>
              </a:prstGeom>
              <a:ln w="3175">
                <a:solidFill>
                  <a:srgbClr val="D7306D"/>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330466C9-EDD6-E841-B22E-2DB8BC7DA13C}"/>
                  </a:ext>
                </a:extLst>
              </p:cNvPr>
              <p:cNvCxnSpPr/>
              <p:nvPr userDrawn="1"/>
            </p:nvCxnSpPr>
            <p:spPr bwMode="auto">
              <a:xfrm flipH="1">
                <a:off x="0" y="1929384"/>
                <a:ext cx="91440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2C44A8E-61F1-2F45-A30D-DB67C7F4F983}"/>
                  </a:ext>
                </a:extLst>
              </p:cNvPr>
              <p:cNvCxnSpPr/>
              <p:nvPr userDrawn="1"/>
            </p:nvCxnSpPr>
            <p:spPr bwMode="auto">
              <a:xfrm flipH="1">
                <a:off x="0" y="2570990"/>
                <a:ext cx="91440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23E6A6A9-52E6-9C4F-94DB-501F2C764EB9}"/>
                  </a:ext>
                </a:extLst>
              </p:cNvPr>
              <p:cNvCxnSpPr/>
              <p:nvPr userDrawn="1"/>
            </p:nvCxnSpPr>
            <p:spPr bwMode="auto">
              <a:xfrm flipH="1">
                <a:off x="0" y="3209544"/>
                <a:ext cx="91440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FEBC5EDC-3765-2A44-98E4-B829B61621E8}"/>
                  </a:ext>
                </a:extLst>
              </p:cNvPr>
              <p:cNvCxnSpPr/>
              <p:nvPr userDrawn="1"/>
            </p:nvCxnSpPr>
            <p:spPr bwMode="auto">
              <a:xfrm flipH="1">
                <a:off x="0" y="3849624"/>
                <a:ext cx="91440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9B2C874F-B396-5A40-87A2-B98178290626}"/>
                  </a:ext>
                </a:extLst>
              </p:cNvPr>
              <p:cNvCxnSpPr/>
              <p:nvPr userDrawn="1"/>
            </p:nvCxnSpPr>
            <p:spPr bwMode="auto">
              <a:xfrm flipH="1">
                <a:off x="0" y="4494276"/>
                <a:ext cx="91440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580441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965F8B-0F7A-3A44-A845-D2AC05E3493F}"/>
              </a:ext>
            </a:extLst>
          </p:cNvPr>
          <p:cNvGrpSpPr/>
          <p:nvPr/>
        </p:nvGrpSpPr>
        <p:grpSpPr>
          <a:xfrm>
            <a:off x="3047" y="0"/>
            <a:ext cx="12188953" cy="6858000"/>
            <a:chOff x="0" y="0"/>
            <a:chExt cx="9144000" cy="5143500"/>
          </a:xfrm>
        </p:grpSpPr>
        <p:grpSp>
          <p:nvGrpSpPr>
            <p:cNvPr id="5" name="Group 4">
              <a:extLst>
                <a:ext uri="{FF2B5EF4-FFF2-40B4-BE49-F238E27FC236}">
                  <a16:creationId xmlns:a16="http://schemas.microsoft.com/office/drawing/2014/main" id="{7D7B224C-E283-B94D-B255-7D06810B6DA3}"/>
                </a:ext>
              </a:extLst>
            </p:cNvPr>
            <p:cNvGrpSpPr/>
            <p:nvPr/>
          </p:nvGrpSpPr>
          <p:grpSpPr>
            <a:xfrm>
              <a:off x="0" y="0"/>
              <a:ext cx="9144000" cy="5143500"/>
              <a:chOff x="0" y="0"/>
              <a:chExt cx="9144000" cy="5143500"/>
            </a:xfrm>
          </p:grpSpPr>
          <p:grpSp>
            <p:nvGrpSpPr>
              <p:cNvPr id="7" name="Group 6">
                <a:extLst>
                  <a:ext uri="{FF2B5EF4-FFF2-40B4-BE49-F238E27FC236}">
                    <a16:creationId xmlns:a16="http://schemas.microsoft.com/office/drawing/2014/main" id="{1CC78B73-2AF9-8242-88DD-EBCE1F8FCC74}"/>
                  </a:ext>
                </a:extLst>
              </p:cNvPr>
              <p:cNvGrpSpPr/>
              <p:nvPr/>
            </p:nvGrpSpPr>
            <p:grpSpPr>
              <a:xfrm>
                <a:off x="2057480" y="0"/>
                <a:ext cx="5029240" cy="5143500"/>
                <a:chOff x="2057480" y="0"/>
                <a:chExt cx="5029240" cy="5143500"/>
              </a:xfrm>
            </p:grpSpPr>
            <p:cxnSp>
              <p:nvCxnSpPr>
                <p:cNvPr id="16" name="Straight Connector 15">
                  <a:extLst>
                    <a:ext uri="{FF2B5EF4-FFF2-40B4-BE49-F238E27FC236}">
                      <a16:creationId xmlns:a16="http://schemas.microsoft.com/office/drawing/2014/main" id="{7105B351-4660-8840-B73B-FB8526784DFB}"/>
                    </a:ext>
                  </a:extLst>
                </p:cNvPr>
                <p:cNvCxnSpPr/>
                <p:nvPr userDrawn="1"/>
              </p:nvCxnSpPr>
              <p:spPr bwMode="auto">
                <a:xfrm rot="5400000" flipH="1">
                  <a:off x="-514270"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D6C403EA-0D5B-6547-AE02-D5108A628911}"/>
                    </a:ext>
                  </a:extLst>
                </p:cNvPr>
                <p:cNvCxnSpPr/>
                <p:nvPr userDrawn="1"/>
              </p:nvCxnSpPr>
              <p:spPr bwMode="auto">
                <a:xfrm rot="5400000" flipH="1">
                  <a:off x="-285668"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F30163F-E9F0-1D46-8324-A90E29AC9F9C}"/>
                    </a:ext>
                  </a:extLst>
                </p:cNvPr>
                <p:cNvCxnSpPr/>
                <p:nvPr userDrawn="1"/>
              </p:nvCxnSpPr>
              <p:spPr bwMode="auto">
                <a:xfrm rot="5400000" flipH="1">
                  <a:off x="-57066"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59C9ECF0-E083-2041-8405-F7854B358FE1}"/>
                    </a:ext>
                  </a:extLst>
                </p:cNvPr>
                <p:cNvCxnSpPr/>
                <p:nvPr userDrawn="1"/>
              </p:nvCxnSpPr>
              <p:spPr bwMode="auto">
                <a:xfrm rot="5400000" flipH="1">
                  <a:off x="1771748"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F130A81-EF6E-3345-8CDA-7C506C396216}"/>
                    </a:ext>
                  </a:extLst>
                </p:cNvPr>
                <p:cNvCxnSpPr/>
                <p:nvPr userDrawn="1"/>
              </p:nvCxnSpPr>
              <p:spPr bwMode="auto">
                <a:xfrm rot="5400000" flipH="1">
                  <a:off x="2000350"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6497A511-6558-9E40-A3F4-7722C414804A}"/>
                    </a:ext>
                  </a:extLst>
                </p:cNvPr>
                <p:cNvCxnSpPr/>
                <p:nvPr userDrawn="1"/>
              </p:nvCxnSpPr>
              <p:spPr bwMode="auto">
                <a:xfrm rot="5400000" flipH="1">
                  <a:off x="2228952"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410D8A1A-6F3C-BB48-9316-AB9A7CB35F12}"/>
                    </a:ext>
                  </a:extLst>
                </p:cNvPr>
                <p:cNvCxnSpPr/>
                <p:nvPr userDrawn="1"/>
              </p:nvCxnSpPr>
              <p:spPr bwMode="auto">
                <a:xfrm rot="5400000" flipH="1">
                  <a:off x="4057766"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8B368222-81B9-564A-83D7-810AD6AF4681}"/>
                    </a:ext>
                  </a:extLst>
                </p:cNvPr>
                <p:cNvCxnSpPr/>
                <p:nvPr userDrawn="1"/>
              </p:nvCxnSpPr>
              <p:spPr bwMode="auto">
                <a:xfrm rot="5400000" flipH="1">
                  <a:off x="4286368"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77ABCD53-58B8-494E-82DE-EF6128525540}"/>
                    </a:ext>
                  </a:extLst>
                </p:cNvPr>
                <p:cNvCxnSpPr/>
                <p:nvPr userDrawn="1"/>
              </p:nvCxnSpPr>
              <p:spPr bwMode="auto">
                <a:xfrm rot="5400000" flipH="1">
                  <a:off x="4514970" y="2571750"/>
                  <a:ext cx="51435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8" name="Group 7">
                <a:extLst>
                  <a:ext uri="{FF2B5EF4-FFF2-40B4-BE49-F238E27FC236}">
                    <a16:creationId xmlns:a16="http://schemas.microsoft.com/office/drawing/2014/main" id="{7FC172F7-04F4-0A4F-850C-8B82626C39AA}"/>
                  </a:ext>
                </a:extLst>
              </p:cNvPr>
              <p:cNvGrpSpPr/>
              <p:nvPr/>
            </p:nvGrpSpPr>
            <p:grpSpPr>
              <a:xfrm>
                <a:off x="0" y="653796"/>
                <a:ext cx="9144000" cy="3840480"/>
                <a:chOff x="0" y="653796"/>
                <a:chExt cx="9144000" cy="3840480"/>
              </a:xfrm>
            </p:grpSpPr>
            <p:cxnSp>
              <p:nvCxnSpPr>
                <p:cNvPr id="9" name="Straight Connector 8">
                  <a:extLst>
                    <a:ext uri="{FF2B5EF4-FFF2-40B4-BE49-F238E27FC236}">
                      <a16:creationId xmlns:a16="http://schemas.microsoft.com/office/drawing/2014/main" id="{9CF372DC-9F60-2A44-A3FA-4CEFEB774EA9}"/>
                    </a:ext>
                  </a:extLst>
                </p:cNvPr>
                <p:cNvCxnSpPr/>
                <p:nvPr userDrawn="1"/>
              </p:nvCxnSpPr>
              <p:spPr bwMode="auto">
                <a:xfrm flipH="1">
                  <a:off x="0" y="653796"/>
                  <a:ext cx="91440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A3C740E0-2D87-9449-8B33-C51C853AFADB}"/>
                    </a:ext>
                  </a:extLst>
                </p:cNvPr>
                <p:cNvCxnSpPr/>
                <p:nvPr userDrawn="1"/>
              </p:nvCxnSpPr>
              <p:spPr bwMode="auto">
                <a:xfrm flipH="1">
                  <a:off x="0" y="1289304"/>
                  <a:ext cx="9144000" cy="0"/>
                </a:xfrm>
                <a:prstGeom prst="line">
                  <a:avLst/>
                </a:prstGeom>
                <a:ln w="3175">
                  <a:solidFill>
                    <a:srgbClr val="D7306D"/>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5410E2ED-DDA5-7740-90FF-DC270F9FB2C8}"/>
                    </a:ext>
                  </a:extLst>
                </p:cNvPr>
                <p:cNvCxnSpPr/>
                <p:nvPr userDrawn="1"/>
              </p:nvCxnSpPr>
              <p:spPr bwMode="auto">
                <a:xfrm flipH="1">
                  <a:off x="0" y="1929384"/>
                  <a:ext cx="91440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1301274-0598-614A-976D-CC7BB0462CA9}"/>
                    </a:ext>
                  </a:extLst>
                </p:cNvPr>
                <p:cNvCxnSpPr/>
                <p:nvPr userDrawn="1"/>
              </p:nvCxnSpPr>
              <p:spPr bwMode="auto">
                <a:xfrm flipH="1">
                  <a:off x="0" y="2570990"/>
                  <a:ext cx="91440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CFAE5DF-0673-8C4F-ABD4-392D1745AC68}"/>
                    </a:ext>
                  </a:extLst>
                </p:cNvPr>
                <p:cNvCxnSpPr/>
                <p:nvPr userDrawn="1"/>
              </p:nvCxnSpPr>
              <p:spPr bwMode="auto">
                <a:xfrm flipH="1">
                  <a:off x="0" y="3209544"/>
                  <a:ext cx="91440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EBC0C904-6F3E-F044-B0D6-70292BB0D487}"/>
                    </a:ext>
                  </a:extLst>
                </p:cNvPr>
                <p:cNvCxnSpPr/>
                <p:nvPr userDrawn="1"/>
              </p:nvCxnSpPr>
              <p:spPr bwMode="auto">
                <a:xfrm flipH="1">
                  <a:off x="0" y="3849624"/>
                  <a:ext cx="91440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92DC221-298B-EC48-96A9-F3E2034B3839}"/>
                    </a:ext>
                  </a:extLst>
                </p:cNvPr>
                <p:cNvCxnSpPr/>
                <p:nvPr userDrawn="1"/>
              </p:nvCxnSpPr>
              <p:spPr bwMode="auto">
                <a:xfrm flipH="1">
                  <a:off x="0" y="4494276"/>
                  <a:ext cx="9144000" cy="0"/>
                </a:xfrm>
                <a:prstGeom prst="line">
                  <a:avLst/>
                </a:prstGeom>
                <a:ln w="3175">
                  <a:solidFill>
                    <a:schemeClr val="accent2">
                      <a:alpha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
          <p:nvSpPr>
            <p:cNvPr id="6" name="Rectangle 5">
              <a:extLst>
                <a:ext uri="{FF2B5EF4-FFF2-40B4-BE49-F238E27FC236}">
                  <a16:creationId xmlns:a16="http://schemas.microsoft.com/office/drawing/2014/main" id="{3652EAE2-A14C-1142-B76D-424A6D1DD96A}"/>
                </a:ext>
              </a:extLst>
            </p:cNvPr>
            <p:cNvSpPr/>
            <p:nvPr/>
          </p:nvSpPr>
          <p:spPr bwMode="auto">
            <a:xfrm>
              <a:off x="228600" y="237742"/>
              <a:ext cx="8686732" cy="4664458"/>
            </a:xfrm>
            <a:prstGeom prst="rect">
              <a:avLst/>
            </a:prstGeom>
            <a:noFill/>
            <a:ln w="3175">
              <a:solidFill>
                <a:schemeClr val="accent2">
                  <a:alpha val="50000"/>
                </a:schemeClr>
              </a:solidFill>
              <a:prstDash val="dash"/>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000" b="0" i="0" u="none" strike="noStrike" cap="none" normalizeH="0" baseline="0" dirty="0">
                <a:ln>
                  <a:noFill/>
                </a:ln>
                <a:solidFill>
                  <a:srgbClr val="191919"/>
                </a:solidFill>
                <a:effectLst/>
                <a:latin typeface="HelvNeue Light for IBM" pitchFamily="34" charset="0"/>
              </a:endParaRPr>
            </a:p>
          </p:txBody>
        </p:sp>
      </p:grpSp>
    </p:spTree>
    <p:extLst>
      <p:ext uri="{BB962C8B-B14F-4D97-AF65-F5344CB8AC3E}">
        <p14:creationId xmlns:p14="http://schemas.microsoft.com/office/powerpoint/2010/main" val="12197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C00191-7DD7-C34D-B9DA-019D81CDB3A9}"/>
              </a:ext>
            </a:extLst>
          </p:cNvPr>
          <p:cNvSpPr/>
          <p:nvPr/>
        </p:nvSpPr>
        <p:spPr>
          <a:xfrm>
            <a:off x="0" y="0"/>
            <a:ext cx="6094342" cy="6858000"/>
          </a:xfrm>
          <a:prstGeom prst="rect">
            <a:avLst/>
          </a:prstGeom>
          <a:solidFill>
            <a:srgbClr val="DAFB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E096062-138C-F845-9FE7-204BAAD231A2}"/>
              </a:ext>
            </a:extLst>
          </p:cNvPr>
          <p:cNvSpPr txBox="1"/>
          <p:nvPr/>
        </p:nvSpPr>
        <p:spPr>
          <a:xfrm>
            <a:off x="186280" y="181521"/>
            <a:ext cx="4753468" cy="1200329"/>
          </a:xfrm>
          <a:prstGeom prst="rect">
            <a:avLst/>
          </a:prstGeom>
          <a:noFill/>
        </p:spPr>
        <p:txBody>
          <a:bodyPr wrap="square" rtlCol="0">
            <a:spAutoFit/>
          </a:bodyPr>
          <a:lstStyle/>
          <a:p>
            <a:r>
              <a:rPr lang="en-US" sz="3600" dirty="0">
                <a:solidFill>
                  <a:srgbClr val="24A148"/>
                </a:solidFill>
                <a:latin typeface="IBM Plex Sans Light" panose="020B0403050203000203" pitchFamily="34" charset="0"/>
              </a:rPr>
              <a:t>Interview preparation checklist</a:t>
            </a:r>
          </a:p>
        </p:txBody>
      </p:sp>
      <p:sp>
        <p:nvSpPr>
          <p:cNvPr id="8" name="TextBox 7">
            <a:extLst>
              <a:ext uri="{FF2B5EF4-FFF2-40B4-BE49-F238E27FC236}">
                <a16:creationId xmlns:a16="http://schemas.microsoft.com/office/drawing/2014/main" id="{D85E33A4-0C67-0645-B0B6-CB512D0A187E}"/>
              </a:ext>
            </a:extLst>
          </p:cNvPr>
          <p:cNvSpPr txBox="1"/>
          <p:nvPr/>
        </p:nvSpPr>
        <p:spPr>
          <a:xfrm>
            <a:off x="6319554" y="226380"/>
            <a:ext cx="5380093" cy="4524315"/>
          </a:xfrm>
          <a:prstGeom prst="rect">
            <a:avLst/>
          </a:prstGeom>
          <a:noFill/>
        </p:spPr>
        <p:txBody>
          <a:bodyPr wrap="square" rtlCol="0">
            <a:spAutoFit/>
          </a:bodyPr>
          <a:lstStyle/>
          <a:p>
            <a:pPr marL="285750" indent="-285750">
              <a:buFont typeface="System Font Regular"/>
              <a:buChar char="—"/>
            </a:pPr>
            <a:r>
              <a:rPr lang="en-US" dirty="0">
                <a:latin typeface="IBM Plex Sans Light" panose="020B0403050203000203" pitchFamily="34" charset="0"/>
              </a:rPr>
              <a:t>Research the company.</a:t>
            </a:r>
          </a:p>
          <a:p>
            <a:pPr marL="285750" indent="-285750">
              <a:buFont typeface="System Font Regular"/>
              <a:buChar char="—"/>
            </a:pPr>
            <a:endParaRPr lang="en-US" dirty="0">
              <a:latin typeface="IBM Plex Sans Light" panose="020B0403050203000203" pitchFamily="34" charset="0"/>
            </a:endParaRPr>
          </a:p>
          <a:p>
            <a:pPr marL="285750" indent="-285750">
              <a:buFont typeface="System Font Regular"/>
              <a:buChar char="—"/>
            </a:pPr>
            <a:r>
              <a:rPr lang="en-US" dirty="0">
                <a:latin typeface="IBM Plex Sans Light" panose="020B0403050203000203" pitchFamily="34" charset="0"/>
              </a:rPr>
              <a:t>Read the job description. </a:t>
            </a:r>
          </a:p>
          <a:p>
            <a:pPr marL="285750" indent="-285750">
              <a:buFont typeface="System Font Regular"/>
              <a:buChar char="—"/>
            </a:pPr>
            <a:endParaRPr lang="en-US" dirty="0">
              <a:latin typeface="IBM Plex Sans Light" panose="020B0403050203000203" pitchFamily="34" charset="0"/>
            </a:endParaRPr>
          </a:p>
          <a:p>
            <a:pPr marL="285750" indent="-285750">
              <a:buFont typeface="System Font Regular"/>
              <a:buChar char="—"/>
            </a:pPr>
            <a:r>
              <a:rPr lang="en-US" dirty="0">
                <a:latin typeface="IBM Plex Sans Light" panose="020B0403050203000203" pitchFamily="34" charset="0"/>
              </a:rPr>
              <a:t>Prepare responses to common interview questions. </a:t>
            </a:r>
          </a:p>
          <a:p>
            <a:pPr marL="285750" indent="-285750">
              <a:buFont typeface="System Font Regular"/>
              <a:buChar char="—"/>
            </a:pPr>
            <a:endParaRPr lang="en-US" dirty="0">
              <a:latin typeface="IBM Plex Sans Light" panose="020B0403050203000203" pitchFamily="34" charset="0"/>
            </a:endParaRPr>
          </a:p>
          <a:p>
            <a:pPr marL="285750" indent="-285750">
              <a:buFont typeface="System Font Regular"/>
              <a:buChar char="—"/>
            </a:pPr>
            <a:r>
              <a:rPr lang="en-US" dirty="0">
                <a:latin typeface="IBM Plex Sans Light" panose="020B0403050203000203" pitchFamily="34" charset="0"/>
              </a:rPr>
              <a:t>Practice your responses to these questions. </a:t>
            </a:r>
          </a:p>
          <a:p>
            <a:pPr marL="285750" indent="-285750">
              <a:buFont typeface="System Font Regular"/>
              <a:buChar char="—"/>
            </a:pPr>
            <a:endParaRPr lang="en-US" dirty="0">
              <a:latin typeface="IBM Plex Sans Light" panose="020B0403050203000203" pitchFamily="34" charset="0"/>
            </a:endParaRPr>
          </a:p>
          <a:p>
            <a:pPr marL="285750" indent="-285750">
              <a:buFont typeface="System Font Regular"/>
              <a:buChar char="—"/>
            </a:pPr>
            <a:r>
              <a:rPr lang="en-US" dirty="0">
                <a:latin typeface="IBM Plex Sans Light" panose="020B0403050203000203" pitchFamily="34" charset="0"/>
              </a:rPr>
              <a:t>Plan your outfit.</a:t>
            </a:r>
          </a:p>
          <a:p>
            <a:pPr marL="285750" indent="-285750">
              <a:buFont typeface="System Font Regular"/>
              <a:buChar char="—"/>
            </a:pPr>
            <a:endParaRPr lang="en-US" dirty="0">
              <a:latin typeface="IBM Plex Sans Light" panose="020B0403050203000203" pitchFamily="34" charset="0"/>
            </a:endParaRPr>
          </a:p>
          <a:p>
            <a:pPr marL="285750" indent="-285750">
              <a:buFont typeface="System Font Regular"/>
              <a:buChar char="—"/>
            </a:pPr>
            <a:r>
              <a:rPr lang="en-US" dirty="0">
                <a:latin typeface="IBM Plex Sans Light" panose="020B0403050203000203" pitchFamily="34" charset="0"/>
              </a:rPr>
              <a:t>Make sure you know how long it will take you to get to the company or if you are interviewing online, what information and tools you need to log in. </a:t>
            </a:r>
          </a:p>
          <a:p>
            <a:pPr marL="285750" indent="-285750">
              <a:buFont typeface="System Font Regular"/>
              <a:buChar char="-"/>
            </a:pPr>
            <a:endParaRPr lang="en-US" dirty="0">
              <a:latin typeface="IBM Plex Sans Light" panose="020B0403050203000203" pitchFamily="34" charset="0"/>
            </a:endParaRPr>
          </a:p>
        </p:txBody>
      </p:sp>
      <p:pic>
        <p:nvPicPr>
          <p:cNvPr id="2" name="Picture 1">
            <a:extLst>
              <a:ext uri="{FF2B5EF4-FFF2-40B4-BE49-F238E27FC236}">
                <a16:creationId xmlns:a16="http://schemas.microsoft.com/office/drawing/2014/main" id="{A3DD8D8A-2A14-F546-B7F4-B970EB12D16B}"/>
              </a:ext>
            </a:extLst>
          </p:cNvPr>
          <p:cNvPicPr>
            <a:picLocks noChangeAspect="1"/>
          </p:cNvPicPr>
          <p:nvPr/>
        </p:nvPicPr>
        <p:blipFill>
          <a:blip r:embed="rId2"/>
          <a:stretch>
            <a:fillRect/>
          </a:stretch>
        </p:blipFill>
        <p:spPr>
          <a:xfrm>
            <a:off x="307602" y="5130797"/>
            <a:ext cx="1405469" cy="1405469"/>
          </a:xfrm>
          <a:prstGeom prst="rect">
            <a:avLst/>
          </a:prstGeom>
        </p:spPr>
      </p:pic>
    </p:spTree>
    <p:extLst>
      <p:ext uri="{BB962C8B-B14F-4D97-AF65-F5344CB8AC3E}">
        <p14:creationId xmlns:p14="http://schemas.microsoft.com/office/powerpoint/2010/main" val="4012764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793F88B-F76E-5644-B567-0D14595951A8}"/>
              </a:ext>
            </a:extLst>
          </p:cNvPr>
          <p:cNvSpPr/>
          <p:nvPr/>
        </p:nvSpPr>
        <p:spPr>
          <a:xfrm>
            <a:off x="0" y="0"/>
            <a:ext cx="12192000" cy="6858000"/>
          </a:xfrm>
          <a:prstGeom prst="rect">
            <a:avLst/>
          </a:prstGeom>
          <a:solidFill>
            <a:srgbClr val="D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D2DA204-4FF2-334A-833F-BA692F8CC8E1}"/>
              </a:ext>
            </a:extLst>
          </p:cNvPr>
          <p:cNvSpPr txBox="1"/>
          <p:nvPr/>
        </p:nvSpPr>
        <p:spPr>
          <a:xfrm>
            <a:off x="186281" y="181521"/>
            <a:ext cx="2857166" cy="1754326"/>
          </a:xfrm>
          <a:prstGeom prst="rect">
            <a:avLst/>
          </a:prstGeom>
          <a:noFill/>
        </p:spPr>
        <p:txBody>
          <a:bodyPr wrap="square" rtlCol="0">
            <a:spAutoFit/>
          </a:bodyPr>
          <a:lstStyle/>
          <a:p>
            <a:r>
              <a:rPr lang="en-CA" altLang="zh-CN" sz="3600" dirty="0">
                <a:solidFill>
                  <a:srgbClr val="007D79"/>
                </a:solidFill>
                <a:latin typeface="IBM Plex Sans Light" panose="020B0403050203000203" pitchFamily="34" charset="0"/>
              </a:rPr>
              <a:t>How to give an elevator pitch </a:t>
            </a:r>
            <a:endParaRPr lang="en-US" sz="3600" dirty="0">
              <a:solidFill>
                <a:srgbClr val="007D79"/>
              </a:solidFill>
              <a:latin typeface="IBM Plex Sans Light" panose="020B0403050203000203" pitchFamily="34" charset="0"/>
            </a:endParaRPr>
          </a:p>
        </p:txBody>
      </p:sp>
      <p:sp>
        <p:nvSpPr>
          <p:cNvPr id="27" name="TextBox 26">
            <a:extLst>
              <a:ext uri="{FF2B5EF4-FFF2-40B4-BE49-F238E27FC236}">
                <a16:creationId xmlns:a16="http://schemas.microsoft.com/office/drawing/2014/main" id="{D9A54330-C3D3-3F41-B90D-8C359AD6B929}"/>
              </a:ext>
            </a:extLst>
          </p:cNvPr>
          <p:cNvSpPr txBox="1"/>
          <p:nvPr/>
        </p:nvSpPr>
        <p:spPr>
          <a:xfrm>
            <a:off x="3257600" y="226380"/>
            <a:ext cx="8521559" cy="2031325"/>
          </a:xfrm>
          <a:prstGeom prst="rect">
            <a:avLst/>
          </a:prstGeom>
          <a:noFill/>
        </p:spPr>
        <p:txBody>
          <a:bodyPr wrap="square" rtlCol="0">
            <a:spAutoFit/>
          </a:bodyPr>
          <a:lstStyle/>
          <a:p>
            <a:pPr marL="285750" indent="-285750">
              <a:buFont typeface="System Font Regular"/>
              <a:buChar char="—"/>
            </a:pPr>
            <a:r>
              <a:rPr lang="en-US" altLang="zh-CN" dirty="0">
                <a:solidFill>
                  <a:srgbClr val="006161"/>
                </a:solidFill>
                <a:latin typeface="IBM Plex Sans Light" panose="020B0403050203000203" pitchFamily="34" charset="0"/>
              </a:rPr>
              <a:t>Watch the video. </a:t>
            </a:r>
          </a:p>
          <a:p>
            <a:pPr marL="285750" indent="-285750">
              <a:buFont typeface="System Font Regular"/>
              <a:buChar char="—"/>
            </a:pPr>
            <a:endParaRPr lang="en-US" altLang="zh-CN" dirty="0">
              <a:solidFill>
                <a:srgbClr val="006161"/>
              </a:solidFill>
              <a:latin typeface="IBM Plex Sans Light" panose="020B0403050203000203" pitchFamily="34" charset="0"/>
            </a:endParaRPr>
          </a:p>
          <a:p>
            <a:pPr marL="285750" indent="-285750">
              <a:buFont typeface="System Font Regular"/>
              <a:buChar char="—"/>
            </a:pPr>
            <a:r>
              <a:rPr lang="en-US" altLang="zh-CN" dirty="0">
                <a:solidFill>
                  <a:srgbClr val="006161"/>
                </a:solidFill>
                <a:latin typeface="IBM Plex Sans Light" panose="020B0403050203000203" pitchFamily="34" charset="0"/>
              </a:rPr>
              <a:t>What’s an elevator pitch?</a:t>
            </a:r>
          </a:p>
          <a:p>
            <a:pPr marL="285750" indent="-285750">
              <a:buFont typeface="System Font Regular"/>
              <a:buChar char="—"/>
            </a:pPr>
            <a:endParaRPr lang="en-US" altLang="zh-CN" dirty="0">
              <a:solidFill>
                <a:srgbClr val="006161"/>
              </a:solidFill>
              <a:latin typeface="IBM Plex Sans Light" panose="020B0403050203000203" pitchFamily="34" charset="0"/>
            </a:endParaRPr>
          </a:p>
          <a:p>
            <a:pPr marL="285750" indent="-285750">
              <a:buFont typeface="System Font Regular"/>
              <a:buChar char="—"/>
            </a:pPr>
            <a:r>
              <a:rPr lang="en-US" altLang="zh-CN" dirty="0">
                <a:solidFill>
                  <a:srgbClr val="006161"/>
                </a:solidFill>
                <a:latin typeface="IBM Plex Sans Light" panose="020B0403050203000203" pitchFamily="34" charset="0"/>
              </a:rPr>
              <a:t>Who is the audience?</a:t>
            </a:r>
          </a:p>
          <a:p>
            <a:pPr marL="285750" indent="-285750">
              <a:buFont typeface="System Font Regular"/>
              <a:buChar char="—"/>
            </a:pPr>
            <a:endParaRPr lang="en-US" altLang="zh-CN" dirty="0">
              <a:solidFill>
                <a:srgbClr val="006161"/>
              </a:solidFill>
              <a:latin typeface="IBM Plex Sans Light" panose="020B0403050203000203" pitchFamily="34" charset="0"/>
            </a:endParaRPr>
          </a:p>
          <a:p>
            <a:pPr marL="285750" indent="-285750">
              <a:buFont typeface="System Font Regular"/>
              <a:buChar char="—"/>
            </a:pPr>
            <a:r>
              <a:rPr lang="en-US" altLang="zh-CN" dirty="0">
                <a:solidFill>
                  <a:srgbClr val="006161"/>
                </a:solidFill>
                <a:latin typeface="IBM Plex Sans Light" panose="020B0403050203000203" pitchFamily="34" charset="0"/>
              </a:rPr>
              <a:t>What’s the purpose?</a:t>
            </a:r>
          </a:p>
        </p:txBody>
      </p:sp>
      <p:pic>
        <p:nvPicPr>
          <p:cNvPr id="29" name="Picture 28">
            <a:extLst>
              <a:ext uri="{FF2B5EF4-FFF2-40B4-BE49-F238E27FC236}">
                <a16:creationId xmlns:a16="http://schemas.microsoft.com/office/drawing/2014/main" id="{892B27F4-ADA3-514C-8684-9F9C78F228A3}"/>
              </a:ext>
            </a:extLst>
          </p:cNvPr>
          <p:cNvPicPr>
            <a:picLocks noChangeAspect="1"/>
          </p:cNvPicPr>
          <p:nvPr/>
        </p:nvPicPr>
        <p:blipFill>
          <a:blip r:embed="rId2"/>
          <a:srcRect/>
          <a:stretch/>
        </p:blipFill>
        <p:spPr>
          <a:xfrm>
            <a:off x="6293611" y="3438939"/>
            <a:ext cx="5482801" cy="3046001"/>
          </a:xfrm>
          <a:prstGeom prst="rect">
            <a:avLst/>
          </a:prstGeom>
        </p:spPr>
      </p:pic>
      <p:pic>
        <p:nvPicPr>
          <p:cNvPr id="8" name="Picture 7">
            <a:extLst>
              <a:ext uri="{FF2B5EF4-FFF2-40B4-BE49-F238E27FC236}">
                <a16:creationId xmlns:a16="http://schemas.microsoft.com/office/drawing/2014/main" id="{385EE4CF-F3A5-724D-8006-23A85BBEB273}"/>
              </a:ext>
            </a:extLst>
          </p:cNvPr>
          <p:cNvPicPr>
            <a:picLocks noChangeAspect="1"/>
          </p:cNvPicPr>
          <p:nvPr/>
        </p:nvPicPr>
        <p:blipFill>
          <a:blip r:embed="rId3"/>
          <a:stretch>
            <a:fillRect/>
          </a:stretch>
        </p:blipFill>
        <p:spPr>
          <a:xfrm>
            <a:off x="304801" y="5130796"/>
            <a:ext cx="1422404" cy="1422404"/>
          </a:xfrm>
          <a:prstGeom prst="rect">
            <a:avLst/>
          </a:prstGeom>
        </p:spPr>
      </p:pic>
    </p:spTree>
    <p:extLst>
      <p:ext uri="{BB962C8B-B14F-4D97-AF65-F5344CB8AC3E}">
        <p14:creationId xmlns:p14="http://schemas.microsoft.com/office/powerpoint/2010/main" val="3560057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793F88B-F76E-5644-B567-0D14595951A8}"/>
              </a:ext>
            </a:extLst>
          </p:cNvPr>
          <p:cNvSpPr/>
          <p:nvPr/>
        </p:nvSpPr>
        <p:spPr>
          <a:xfrm>
            <a:off x="0" y="0"/>
            <a:ext cx="12192000" cy="6858000"/>
          </a:xfrm>
          <a:prstGeom prst="rect">
            <a:avLst/>
          </a:prstGeom>
          <a:solidFill>
            <a:srgbClr val="F7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D2DA204-4FF2-334A-833F-BA692F8CC8E1}"/>
              </a:ext>
            </a:extLst>
          </p:cNvPr>
          <p:cNvSpPr txBox="1"/>
          <p:nvPr/>
        </p:nvSpPr>
        <p:spPr>
          <a:xfrm>
            <a:off x="186280" y="181521"/>
            <a:ext cx="2556071" cy="1754326"/>
          </a:xfrm>
          <a:prstGeom prst="rect">
            <a:avLst/>
          </a:prstGeom>
          <a:noFill/>
        </p:spPr>
        <p:txBody>
          <a:bodyPr wrap="square" rtlCol="0">
            <a:spAutoFit/>
          </a:bodyPr>
          <a:lstStyle/>
          <a:p>
            <a:r>
              <a:rPr lang="en-US" sz="3600" dirty="0">
                <a:solidFill>
                  <a:srgbClr val="4F2196"/>
                </a:solidFill>
                <a:latin typeface="IBM Plex Sans Light" panose="020B0403050203000203" pitchFamily="34" charset="0"/>
              </a:rPr>
              <a:t>Elevator pitch writing tips</a:t>
            </a:r>
          </a:p>
        </p:txBody>
      </p:sp>
      <p:sp>
        <p:nvSpPr>
          <p:cNvPr id="27" name="TextBox 26">
            <a:extLst>
              <a:ext uri="{FF2B5EF4-FFF2-40B4-BE49-F238E27FC236}">
                <a16:creationId xmlns:a16="http://schemas.microsoft.com/office/drawing/2014/main" id="{D9A54330-C3D3-3F41-B90D-8C359AD6B929}"/>
              </a:ext>
            </a:extLst>
          </p:cNvPr>
          <p:cNvSpPr txBox="1"/>
          <p:nvPr/>
        </p:nvSpPr>
        <p:spPr>
          <a:xfrm>
            <a:off x="4600085" y="1739512"/>
            <a:ext cx="995646" cy="369332"/>
          </a:xfrm>
          <a:prstGeom prst="rect">
            <a:avLst/>
          </a:prstGeom>
          <a:noFill/>
        </p:spPr>
        <p:txBody>
          <a:bodyPr wrap="square" rtlCol="0">
            <a:spAutoFit/>
          </a:bodyPr>
          <a:lstStyle/>
          <a:p>
            <a:r>
              <a:rPr lang="en-US" altLang="zh-CN" dirty="0">
                <a:solidFill>
                  <a:srgbClr val="4F2196"/>
                </a:solidFill>
                <a:latin typeface="IBM Plex Sans Light" panose="020B0403050203000203" pitchFamily="34" charset="0"/>
              </a:rPr>
              <a:t>02.</a:t>
            </a:r>
            <a:endParaRPr lang="en-US" dirty="0">
              <a:solidFill>
                <a:srgbClr val="4F2196"/>
              </a:solidFill>
              <a:latin typeface="IBM Plex Sans Light" panose="020B0403050203000203" pitchFamily="34" charset="0"/>
            </a:endParaRPr>
          </a:p>
        </p:txBody>
      </p:sp>
      <p:cxnSp>
        <p:nvCxnSpPr>
          <p:cNvPr id="4" name="Straight Connector 3">
            <a:extLst>
              <a:ext uri="{FF2B5EF4-FFF2-40B4-BE49-F238E27FC236}">
                <a16:creationId xmlns:a16="http://schemas.microsoft.com/office/drawing/2014/main" id="{47EFCEF8-E953-234E-AD99-BBA40BE9B1C2}"/>
              </a:ext>
            </a:extLst>
          </p:cNvPr>
          <p:cNvCxnSpPr/>
          <p:nvPr/>
        </p:nvCxnSpPr>
        <p:spPr>
          <a:xfrm>
            <a:off x="4552122" y="1719072"/>
            <a:ext cx="7636831" cy="0"/>
          </a:xfrm>
          <a:prstGeom prst="line">
            <a:avLst/>
          </a:prstGeom>
          <a:ln>
            <a:solidFill>
              <a:srgbClr val="4F21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819CF04-0AEE-5842-ABB5-301068DBD694}"/>
              </a:ext>
            </a:extLst>
          </p:cNvPr>
          <p:cNvCxnSpPr/>
          <p:nvPr/>
        </p:nvCxnSpPr>
        <p:spPr>
          <a:xfrm>
            <a:off x="4552122" y="3428603"/>
            <a:ext cx="7636831" cy="0"/>
          </a:xfrm>
          <a:prstGeom prst="line">
            <a:avLst/>
          </a:prstGeom>
          <a:ln>
            <a:solidFill>
              <a:srgbClr val="4F219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A2C1E8F-3A2E-B341-8F1A-AF164AD402FF}"/>
              </a:ext>
            </a:extLst>
          </p:cNvPr>
          <p:cNvCxnSpPr/>
          <p:nvPr/>
        </p:nvCxnSpPr>
        <p:spPr>
          <a:xfrm>
            <a:off x="4552122" y="5138134"/>
            <a:ext cx="7636831" cy="0"/>
          </a:xfrm>
          <a:prstGeom prst="line">
            <a:avLst/>
          </a:prstGeom>
          <a:ln>
            <a:solidFill>
              <a:srgbClr val="4F2196"/>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213D13D-A329-A84D-ABF6-8775C3179EB1}"/>
              </a:ext>
            </a:extLst>
          </p:cNvPr>
          <p:cNvSpPr txBox="1"/>
          <p:nvPr/>
        </p:nvSpPr>
        <p:spPr>
          <a:xfrm>
            <a:off x="4595930" y="316989"/>
            <a:ext cx="995646" cy="369332"/>
          </a:xfrm>
          <a:prstGeom prst="rect">
            <a:avLst/>
          </a:prstGeom>
          <a:noFill/>
        </p:spPr>
        <p:txBody>
          <a:bodyPr wrap="square" rtlCol="0">
            <a:spAutoFit/>
          </a:bodyPr>
          <a:lstStyle/>
          <a:p>
            <a:r>
              <a:rPr lang="en-US" altLang="zh-CN" dirty="0">
                <a:solidFill>
                  <a:srgbClr val="4F2196"/>
                </a:solidFill>
                <a:latin typeface="IBM Plex Sans Light" panose="020B0403050203000203" pitchFamily="34" charset="0"/>
              </a:rPr>
              <a:t>01.</a:t>
            </a:r>
            <a:endParaRPr lang="en-US" dirty="0">
              <a:solidFill>
                <a:srgbClr val="4F2196"/>
              </a:solidFill>
              <a:latin typeface="IBM Plex Sans Light" panose="020B0403050203000203" pitchFamily="34" charset="0"/>
            </a:endParaRPr>
          </a:p>
        </p:txBody>
      </p:sp>
      <p:sp>
        <p:nvSpPr>
          <p:cNvPr id="33" name="TextBox 32">
            <a:extLst>
              <a:ext uri="{FF2B5EF4-FFF2-40B4-BE49-F238E27FC236}">
                <a16:creationId xmlns:a16="http://schemas.microsoft.com/office/drawing/2014/main" id="{44A0004D-5883-1941-8B00-1DC4881DF891}"/>
              </a:ext>
            </a:extLst>
          </p:cNvPr>
          <p:cNvSpPr txBox="1"/>
          <p:nvPr/>
        </p:nvSpPr>
        <p:spPr>
          <a:xfrm>
            <a:off x="5789617" y="316988"/>
            <a:ext cx="6094608" cy="923330"/>
          </a:xfrm>
          <a:prstGeom prst="rect">
            <a:avLst/>
          </a:prstGeom>
          <a:noFill/>
        </p:spPr>
        <p:txBody>
          <a:bodyPr wrap="square" rtlCol="0">
            <a:spAutoFit/>
          </a:bodyPr>
          <a:lstStyle/>
          <a:p>
            <a:r>
              <a:rPr lang="en-US" altLang="zh-CN" dirty="0">
                <a:solidFill>
                  <a:srgbClr val="4F2196"/>
                </a:solidFill>
                <a:latin typeface="IBM Plex Sans Light" panose="020B0403050203000203" pitchFamily="34" charset="0"/>
              </a:rPr>
              <a:t>Keep it brief. Don’t tell your whole life story. Give a short recap of who you are and what you do. </a:t>
            </a:r>
          </a:p>
          <a:p>
            <a:endParaRPr lang="en-US" altLang="zh-CN" dirty="0">
              <a:solidFill>
                <a:srgbClr val="4F2196"/>
              </a:solidFill>
              <a:latin typeface="IBM Plex Sans Light" panose="020B0403050203000203" pitchFamily="34" charset="0"/>
            </a:endParaRPr>
          </a:p>
        </p:txBody>
      </p:sp>
      <p:sp>
        <p:nvSpPr>
          <p:cNvPr id="35" name="TextBox 34">
            <a:extLst>
              <a:ext uri="{FF2B5EF4-FFF2-40B4-BE49-F238E27FC236}">
                <a16:creationId xmlns:a16="http://schemas.microsoft.com/office/drawing/2014/main" id="{0937415A-3A7D-1249-8CFA-BFEFF34377DD}"/>
              </a:ext>
            </a:extLst>
          </p:cNvPr>
          <p:cNvSpPr txBox="1"/>
          <p:nvPr/>
        </p:nvSpPr>
        <p:spPr>
          <a:xfrm>
            <a:off x="5789617" y="1718405"/>
            <a:ext cx="6094610" cy="1200329"/>
          </a:xfrm>
          <a:prstGeom prst="rect">
            <a:avLst/>
          </a:prstGeom>
          <a:noFill/>
        </p:spPr>
        <p:txBody>
          <a:bodyPr wrap="square" rtlCol="0">
            <a:spAutoFit/>
          </a:bodyPr>
          <a:lstStyle/>
          <a:p>
            <a:r>
              <a:rPr lang="en-US" altLang="zh-CN" dirty="0">
                <a:solidFill>
                  <a:srgbClr val="4F2196"/>
                </a:solidFill>
                <a:latin typeface="IBM Plex Sans Light" panose="020B0403050203000203" pitchFamily="34" charset="0"/>
              </a:rPr>
              <a:t>Be persuasive and positive. Like a strong thesis statement, you want to get the hiring manager’s attention. Focus on what you want to do—not what you don’t. </a:t>
            </a:r>
          </a:p>
          <a:p>
            <a:endParaRPr lang="en-US" altLang="zh-CN" dirty="0">
              <a:solidFill>
                <a:srgbClr val="4F2196"/>
              </a:solidFill>
              <a:latin typeface="IBM Plex Sans Light" panose="020B0403050203000203" pitchFamily="34" charset="0"/>
            </a:endParaRPr>
          </a:p>
        </p:txBody>
      </p:sp>
      <p:sp>
        <p:nvSpPr>
          <p:cNvPr id="36" name="TextBox 35">
            <a:extLst>
              <a:ext uri="{FF2B5EF4-FFF2-40B4-BE49-F238E27FC236}">
                <a16:creationId xmlns:a16="http://schemas.microsoft.com/office/drawing/2014/main" id="{AF75C9F5-E3F4-B740-9A1B-ED4FD1199A77}"/>
              </a:ext>
            </a:extLst>
          </p:cNvPr>
          <p:cNvSpPr txBox="1"/>
          <p:nvPr/>
        </p:nvSpPr>
        <p:spPr>
          <a:xfrm>
            <a:off x="5789617" y="3427935"/>
            <a:ext cx="6094610" cy="646331"/>
          </a:xfrm>
          <a:prstGeom prst="rect">
            <a:avLst/>
          </a:prstGeom>
          <a:noFill/>
        </p:spPr>
        <p:txBody>
          <a:bodyPr wrap="square" rtlCol="0">
            <a:spAutoFit/>
          </a:bodyPr>
          <a:lstStyle/>
          <a:p>
            <a:r>
              <a:rPr lang="en-US" altLang="zh-CN" dirty="0">
                <a:solidFill>
                  <a:srgbClr val="4F2196"/>
                </a:solidFill>
                <a:latin typeface="IBM Plex Sans Light" panose="020B0403050203000203" pitchFamily="34" charset="0"/>
              </a:rPr>
              <a:t>Mention your goals. Get to the point and say what you’re looking for. </a:t>
            </a:r>
          </a:p>
        </p:txBody>
      </p:sp>
      <p:sp>
        <p:nvSpPr>
          <p:cNvPr id="37" name="TextBox 36">
            <a:extLst>
              <a:ext uri="{FF2B5EF4-FFF2-40B4-BE49-F238E27FC236}">
                <a16:creationId xmlns:a16="http://schemas.microsoft.com/office/drawing/2014/main" id="{67EB4B38-4D8A-DC42-8E62-7B3DA37CBDF1}"/>
              </a:ext>
            </a:extLst>
          </p:cNvPr>
          <p:cNvSpPr txBox="1"/>
          <p:nvPr/>
        </p:nvSpPr>
        <p:spPr>
          <a:xfrm>
            <a:off x="4600085" y="3429164"/>
            <a:ext cx="995646" cy="369332"/>
          </a:xfrm>
          <a:prstGeom prst="rect">
            <a:avLst/>
          </a:prstGeom>
          <a:noFill/>
        </p:spPr>
        <p:txBody>
          <a:bodyPr wrap="square" rtlCol="0">
            <a:spAutoFit/>
          </a:bodyPr>
          <a:lstStyle/>
          <a:p>
            <a:r>
              <a:rPr lang="en-US" altLang="zh-CN" dirty="0">
                <a:solidFill>
                  <a:srgbClr val="4F2196"/>
                </a:solidFill>
                <a:latin typeface="IBM Plex Sans Light" panose="020B0403050203000203" pitchFamily="34" charset="0"/>
              </a:rPr>
              <a:t>03.</a:t>
            </a:r>
            <a:endParaRPr lang="en-US" dirty="0">
              <a:solidFill>
                <a:srgbClr val="4F2196"/>
              </a:solidFill>
              <a:latin typeface="IBM Plex Sans Light" panose="020B0403050203000203" pitchFamily="34" charset="0"/>
            </a:endParaRPr>
          </a:p>
        </p:txBody>
      </p:sp>
      <p:sp>
        <p:nvSpPr>
          <p:cNvPr id="38" name="TextBox 37">
            <a:extLst>
              <a:ext uri="{FF2B5EF4-FFF2-40B4-BE49-F238E27FC236}">
                <a16:creationId xmlns:a16="http://schemas.microsoft.com/office/drawing/2014/main" id="{09D66D11-AEFB-6B47-8757-1AFAC15FCDD5}"/>
              </a:ext>
            </a:extLst>
          </p:cNvPr>
          <p:cNvSpPr txBox="1"/>
          <p:nvPr/>
        </p:nvSpPr>
        <p:spPr>
          <a:xfrm>
            <a:off x="5789617" y="5137465"/>
            <a:ext cx="6094610" cy="923330"/>
          </a:xfrm>
          <a:prstGeom prst="rect">
            <a:avLst/>
          </a:prstGeom>
          <a:noFill/>
        </p:spPr>
        <p:txBody>
          <a:bodyPr wrap="square" rtlCol="0">
            <a:spAutoFit/>
          </a:bodyPr>
          <a:lstStyle/>
          <a:p>
            <a:r>
              <a:rPr lang="en-US" altLang="zh-CN" dirty="0">
                <a:solidFill>
                  <a:srgbClr val="4F2196"/>
                </a:solidFill>
                <a:latin typeface="IBM Plex Sans Light" panose="020B0403050203000203" pitchFamily="34" charset="0"/>
              </a:rPr>
              <a:t>Know your audience. Research the industry and company, notice the language they use when they talk about their work, and write your elevator pitch using that language. </a:t>
            </a:r>
          </a:p>
        </p:txBody>
      </p:sp>
      <p:sp>
        <p:nvSpPr>
          <p:cNvPr id="39" name="TextBox 38">
            <a:extLst>
              <a:ext uri="{FF2B5EF4-FFF2-40B4-BE49-F238E27FC236}">
                <a16:creationId xmlns:a16="http://schemas.microsoft.com/office/drawing/2014/main" id="{EBBE625B-805A-8E4F-8020-C786B195579E}"/>
              </a:ext>
            </a:extLst>
          </p:cNvPr>
          <p:cNvSpPr txBox="1"/>
          <p:nvPr/>
        </p:nvSpPr>
        <p:spPr>
          <a:xfrm>
            <a:off x="4600085" y="5138694"/>
            <a:ext cx="995646" cy="369332"/>
          </a:xfrm>
          <a:prstGeom prst="rect">
            <a:avLst/>
          </a:prstGeom>
          <a:noFill/>
        </p:spPr>
        <p:txBody>
          <a:bodyPr wrap="square" rtlCol="0">
            <a:spAutoFit/>
          </a:bodyPr>
          <a:lstStyle/>
          <a:p>
            <a:r>
              <a:rPr lang="en-US" altLang="zh-CN" dirty="0">
                <a:solidFill>
                  <a:srgbClr val="4F2196"/>
                </a:solidFill>
                <a:latin typeface="IBM Plex Sans Light" panose="020B0403050203000203" pitchFamily="34" charset="0"/>
              </a:rPr>
              <a:t>04.</a:t>
            </a:r>
            <a:endParaRPr lang="en-US" dirty="0">
              <a:solidFill>
                <a:srgbClr val="4F2196"/>
              </a:solidFill>
              <a:latin typeface="IBM Plex Sans Light" panose="020B0403050203000203" pitchFamily="34" charset="0"/>
            </a:endParaRPr>
          </a:p>
        </p:txBody>
      </p:sp>
      <p:pic>
        <p:nvPicPr>
          <p:cNvPr id="15" name="Picture 14">
            <a:extLst>
              <a:ext uri="{FF2B5EF4-FFF2-40B4-BE49-F238E27FC236}">
                <a16:creationId xmlns:a16="http://schemas.microsoft.com/office/drawing/2014/main" id="{2525C6B4-03D5-D64F-AEE1-D21375380744}"/>
              </a:ext>
            </a:extLst>
          </p:cNvPr>
          <p:cNvPicPr>
            <a:picLocks noChangeAspect="1"/>
          </p:cNvPicPr>
          <p:nvPr/>
        </p:nvPicPr>
        <p:blipFill>
          <a:blip r:embed="rId2"/>
          <a:stretch>
            <a:fillRect/>
          </a:stretch>
        </p:blipFill>
        <p:spPr>
          <a:xfrm>
            <a:off x="304801" y="5130796"/>
            <a:ext cx="1422404" cy="1422404"/>
          </a:xfrm>
          <a:prstGeom prst="rect">
            <a:avLst/>
          </a:prstGeom>
        </p:spPr>
      </p:pic>
    </p:spTree>
    <p:extLst>
      <p:ext uri="{BB962C8B-B14F-4D97-AF65-F5344CB8AC3E}">
        <p14:creationId xmlns:p14="http://schemas.microsoft.com/office/powerpoint/2010/main" val="2333726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BFBFB"/>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C9977FD-9093-BC49-B3E8-DFFBC159B071}"/>
              </a:ext>
            </a:extLst>
          </p:cNvPr>
          <p:cNvSpPr txBox="1"/>
          <p:nvPr/>
        </p:nvSpPr>
        <p:spPr>
          <a:xfrm>
            <a:off x="186281" y="181521"/>
            <a:ext cx="6306986" cy="1200329"/>
          </a:xfrm>
          <a:prstGeom prst="rect">
            <a:avLst/>
          </a:prstGeom>
          <a:noFill/>
        </p:spPr>
        <p:txBody>
          <a:bodyPr wrap="square" rtlCol="0">
            <a:spAutoFit/>
          </a:bodyPr>
          <a:lstStyle/>
          <a:p>
            <a:r>
              <a:rPr lang="en-CA" altLang="zh-CN" sz="3600" dirty="0">
                <a:solidFill>
                  <a:srgbClr val="007D79"/>
                </a:solidFill>
                <a:latin typeface="IBM Plex Sans Light" panose="020B0403050203000203" pitchFamily="34" charset="0"/>
              </a:rPr>
              <a:t>Elevator pitch</a:t>
            </a:r>
          </a:p>
          <a:p>
            <a:r>
              <a:rPr lang="en-CA" altLang="zh-CN" sz="3600" dirty="0">
                <a:solidFill>
                  <a:srgbClr val="007D79"/>
                </a:solidFill>
                <a:latin typeface="IBM Plex Sans Light" panose="020B0403050203000203" pitchFamily="34" charset="0"/>
              </a:rPr>
              <a:t>delivery tips</a:t>
            </a:r>
            <a:endParaRPr lang="en-US" sz="3600" dirty="0">
              <a:solidFill>
                <a:srgbClr val="007D79"/>
              </a:solidFill>
              <a:latin typeface="IBM Plex Sans Light" panose="020B0403050203000203" pitchFamily="34" charset="0"/>
            </a:endParaRPr>
          </a:p>
        </p:txBody>
      </p:sp>
      <p:sp>
        <p:nvSpPr>
          <p:cNvPr id="22" name="TextBox 21">
            <a:extLst>
              <a:ext uri="{FF2B5EF4-FFF2-40B4-BE49-F238E27FC236}">
                <a16:creationId xmlns:a16="http://schemas.microsoft.com/office/drawing/2014/main" id="{A2A069DE-F7CF-F945-BF26-D304733864B4}"/>
              </a:ext>
            </a:extLst>
          </p:cNvPr>
          <p:cNvSpPr txBox="1"/>
          <p:nvPr/>
        </p:nvSpPr>
        <p:spPr>
          <a:xfrm>
            <a:off x="662986" y="4234368"/>
            <a:ext cx="2168954" cy="646331"/>
          </a:xfrm>
          <a:prstGeom prst="rect">
            <a:avLst/>
          </a:prstGeom>
          <a:noFill/>
        </p:spPr>
        <p:txBody>
          <a:bodyPr wrap="square" rtlCol="0">
            <a:spAutoFit/>
          </a:bodyPr>
          <a:lstStyle/>
          <a:p>
            <a:pPr algn="ctr"/>
            <a:r>
              <a:rPr lang="en-US" altLang="zh-CN" dirty="0">
                <a:solidFill>
                  <a:srgbClr val="006161"/>
                </a:solidFill>
                <a:latin typeface="IBM Plex Sans Light" panose="020B0403050203000203" pitchFamily="34" charset="0"/>
              </a:rPr>
              <a:t>Don’t speak too fast</a:t>
            </a:r>
          </a:p>
        </p:txBody>
      </p:sp>
      <p:sp>
        <p:nvSpPr>
          <p:cNvPr id="23" name="TextBox 22">
            <a:extLst>
              <a:ext uri="{FF2B5EF4-FFF2-40B4-BE49-F238E27FC236}">
                <a16:creationId xmlns:a16="http://schemas.microsoft.com/office/drawing/2014/main" id="{EAB489C0-6E53-6343-B2ED-9AC7CE2B5C95}"/>
              </a:ext>
            </a:extLst>
          </p:cNvPr>
          <p:cNvSpPr txBox="1"/>
          <p:nvPr/>
        </p:nvSpPr>
        <p:spPr>
          <a:xfrm>
            <a:off x="2810440" y="4234368"/>
            <a:ext cx="2168954" cy="646331"/>
          </a:xfrm>
          <a:prstGeom prst="rect">
            <a:avLst/>
          </a:prstGeom>
          <a:noFill/>
        </p:spPr>
        <p:txBody>
          <a:bodyPr wrap="square" rtlCol="0">
            <a:spAutoFit/>
          </a:bodyPr>
          <a:lstStyle/>
          <a:p>
            <a:pPr algn="ctr"/>
            <a:r>
              <a:rPr lang="en-US" altLang="zh-CN" dirty="0">
                <a:solidFill>
                  <a:srgbClr val="006161"/>
                </a:solidFill>
                <a:latin typeface="IBM Plex Sans Light" panose="020B0403050203000203" pitchFamily="34" charset="0"/>
              </a:rPr>
              <a:t>Avoid filler words “like,” “um”</a:t>
            </a:r>
          </a:p>
        </p:txBody>
      </p:sp>
      <p:sp>
        <p:nvSpPr>
          <p:cNvPr id="24" name="TextBox 23">
            <a:extLst>
              <a:ext uri="{FF2B5EF4-FFF2-40B4-BE49-F238E27FC236}">
                <a16:creationId xmlns:a16="http://schemas.microsoft.com/office/drawing/2014/main" id="{7E8732FD-7C0F-A045-AAFD-4C1CF6A85AEA}"/>
              </a:ext>
            </a:extLst>
          </p:cNvPr>
          <p:cNvSpPr txBox="1"/>
          <p:nvPr/>
        </p:nvSpPr>
        <p:spPr>
          <a:xfrm>
            <a:off x="5054876" y="4234368"/>
            <a:ext cx="2168954" cy="923330"/>
          </a:xfrm>
          <a:prstGeom prst="rect">
            <a:avLst/>
          </a:prstGeom>
          <a:noFill/>
        </p:spPr>
        <p:txBody>
          <a:bodyPr wrap="square" rtlCol="0">
            <a:spAutoFit/>
          </a:bodyPr>
          <a:lstStyle/>
          <a:p>
            <a:pPr algn="ctr"/>
            <a:r>
              <a:rPr lang="en-US" altLang="zh-CN" dirty="0">
                <a:solidFill>
                  <a:srgbClr val="006262"/>
                </a:solidFill>
                <a:latin typeface="IBM Plex Sans Light" panose="020B0403050203000203" pitchFamily="34" charset="0"/>
              </a:rPr>
              <a:t>Deliver your pitch with energy and enthusiasm</a:t>
            </a:r>
          </a:p>
        </p:txBody>
      </p:sp>
      <p:sp>
        <p:nvSpPr>
          <p:cNvPr id="25" name="TextBox 24">
            <a:extLst>
              <a:ext uri="{FF2B5EF4-FFF2-40B4-BE49-F238E27FC236}">
                <a16:creationId xmlns:a16="http://schemas.microsoft.com/office/drawing/2014/main" id="{B30D2659-F0E2-5542-9724-F410990A52FB}"/>
              </a:ext>
            </a:extLst>
          </p:cNvPr>
          <p:cNvSpPr txBox="1"/>
          <p:nvPr/>
        </p:nvSpPr>
        <p:spPr>
          <a:xfrm>
            <a:off x="7243894" y="4234368"/>
            <a:ext cx="2168954" cy="923330"/>
          </a:xfrm>
          <a:prstGeom prst="rect">
            <a:avLst/>
          </a:prstGeom>
          <a:noFill/>
        </p:spPr>
        <p:txBody>
          <a:bodyPr wrap="square" rtlCol="0">
            <a:spAutoFit/>
          </a:bodyPr>
          <a:lstStyle/>
          <a:p>
            <a:pPr algn="ctr"/>
            <a:r>
              <a:rPr lang="en-US" altLang="zh-CN" dirty="0">
                <a:solidFill>
                  <a:srgbClr val="006161"/>
                </a:solidFill>
                <a:latin typeface="IBM Plex Sans Light" panose="020B0403050203000203" pitchFamily="34" charset="0"/>
              </a:rPr>
              <a:t>Avoid a monotone delivery and use expression</a:t>
            </a:r>
          </a:p>
        </p:txBody>
      </p:sp>
      <p:sp>
        <p:nvSpPr>
          <p:cNvPr id="26" name="TextBox 25">
            <a:extLst>
              <a:ext uri="{FF2B5EF4-FFF2-40B4-BE49-F238E27FC236}">
                <a16:creationId xmlns:a16="http://schemas.microsoft.com/office/drawing/2014/main" id="{17FF7F1D-73EF-B641-9C3D-3CB0BA44E581}"/>
              </a:ext>
            </a:extLst>
          </p:cNvPr>
          <p:cNvSpPr txBox="1"/>
          <p:nvPr/>
        </p:nvSpPr>
        <p:spPr>
          <a:xfrm>
            <a:off x="9460621" y="4234368"/>
            <a:ext cx="2168954" cy="369332"/>
          </a:xfrm>
          <a:prstGeom prst="rect">
            <a:avLst/>
          </a:prstGeom>
          <a:noFill/>
        </p:spPr>
        <p:txBody>
          <a:bodyPr wrap="square" rtlCol="0">
            <a:spAutoFit/>
          </a:bodyPr>
          <a:lstStyle/>
          <a:p>
            <a:pPr algn="ctr"/>
            <a:r>
              <a:rPr lang="en-US" altLang="zh-CN" dirty="0">
                <a:solidFill>
                  <a:srgbClr val="006161"/>
                </a:solidFill>
                <a:latin typeface="IBM Plex Sans Light" panose="020B0403050203000203" pitchFamily="34" charset="0"/>
              </a:rPr>
              <a:t>Make eye contact</a:t>
            </a:r>
          </a:p>
        </p:txBody>
      </p:sp>
      <p:pic>
        <p:nvPicPr>
          <p:cNvPr id="29" name="Picture 28">
            <a:extLst>
              <a:ext uri="{FF2B5EF4-FFF2-40B4-BE49-F238E27FC236}">
                <a16:creationId xmlns:a16="http://schemas.microsoft.com/office/drawing/2014/main" id="{CB1CEDDD-D809-CF4B-8463-5EAE4C55AB95}"/>
              </a:ext>
            </a:extLst>
          </p:cNvPr>
          <p:cNvPicPr>
            <a:picLocks noChangeAspect="1"/>
          </p:cNvPicPr>
          <p:nvPr/>
        </p:nvPicPr>
        <p:blipFill>
          <a:blip r:embed="rId2"/>
          <a:stretch>
            <a:fillRect/>
          </a:stretch>
        </p:blipFill>
        <p:spPr>
          <a:xfrm>
            <a:off x="1039309" y="2667000"/>
            <a:ext cx="1404000" cy="1404000"/>
          </a:xfrm>
          <a:prstGeom prst="rect">
            <a:avLst/>
          </a:prstGeom>
        </p:spPr>
      </p:pic>
      <p:pic>
        <p:nvPicPr>
          <p:cNvPr id="30" name="Picture 29">
            <a:extLst>
              <a:ext uri="{FF2B5EF4-FFF2-40B4-BE49-F238E27FC236}">
                <a16:creationId xmlns:a16="http://schemas.microsoft.com/office/drawing/2014/main" id="{27EAC16E-06FF-214B-9B24-0EC63AC8743E}"/>
              </a:ext>
            </a:extLst>
          </p:cNvPr>
          <p:cNvPicPr>
            <a:picLocks noChangeAspect="1"/>
          </p:cNvPicPr>
          <p:nvPr/>
        </p:nvPicPr>
        <p:blipFill>
          <a:blip r:embed="rId3"/>
          <a:stretch>
            <a:fillRect/>
          </a:stretch>
        </p:blipFill>
        <p:spPr>
          <a:xfrm>
            <a:off x="3240256" y="2667000"/>
            <a:ext cx="1404000" cy="1404000"/>
          </a:xfrm>
          <a:prstGeom prst="rect">
            <a:avLst/>
          </a:prstGeom>
        </p:spPr>
      </p:pic>
      <p:pic>
        <p:nvPicPr>
          <p:cNvPr id="31" name="Picture 30">
            <a:extLst>
              <a:ext uri="{FF2B5EF4-FFF2-40B4-BE49-F238E27FC236}">
                <a16:creationId xmlns:a16="http://schemas.microsoft.com/office/drawing/2014/main" id="{17E3A185-1D4E-294B-8C7B-157D17C01DC4}"/>
              </a:ext>
            </a:extLst>
          </p:cNvPr>
          <p:cNvPicPr>
            <a:picLocks noChangeAspect="1"/>
          </p:cNvPicPr>
          <p:nvPr/>
        </p:nvPicPr>
        <p:blipFill>
          <a:blip r:embed="rId4"/>
          <a:stretch>
            <a:fillRect/>
          </a:stretch>
        </p:blipFill>
        <p:spPr>
          <a:xfrm>
            <a:off x="5441203" y="2667000"/>
            <a:ext cx="1404000" cy="1404000"/>
          </a:xfrm>
          <a:prstGeom prst="rect">
            <a:avLst/>
          </a:prstGeom>
        </p:spPr>
      </p:pic>
      <p:pic>
        <p:nvPicPr>
          <p:cNvPr id="32" name="Picture 31">
            <a:extLst>
              <a:ext uri="{FF2B5EF4-FFF2-40B4-BE49-F238E27FC236}">
                <a16:creationId xmlns:a16="http://schemas.microsoft.com/office/drawing/2014/main" id="{FA43AAF9-2447-A840-BD01-C2A35BBCC224}"/>
              </a:ext>
            </a:extLst>
          </p:cNvPr>
          <p:cNvPicPr>
            <a:picLocks noChangeAspect="1"/>
          </p:cNvPicPr>
          <p:nvPr/>
        </p:nvPicPr>
        <p:blipFill>
          <a:blip r:embed="rId5"/>
          <a:stretch>
            <a:fillRect/>
          </a:stretch>
        </p:blipFill>
        <p:spPr>
          <a:xfrm>
            <a:off x="7642150" y="2667000"/>
            <a:ext cx="1404000" cy="1404000"/>
          </a:xfrm>
          <a:prstGeom prst="rect">
            <a:avLst/>
          </a:prstGeom>
        </p:spPr>
      </p:pic>
      <p:pic>
        <p:nvPicPr>
          <p:cNvPr id="33" name="Picture 32">
            <a:extLst>
              <a:ext uri="{FF2B5EF4-FFF2-40B4-BE49-F238E27FC236}">
                <a16:creationId xmlns:a16="http://schemas.microsoft.com/office/drawing/2014/main" id="{F858F78A-B42D-8E45-A127-35C75A76E5D2}"/>
              </a:ext>
            </a:extLst>
          </p:cNvPr>
          <p:cNvPicPr>
            <a:picLocks noChangeAspect="1"/>
          </p:cNvPicPr>
          <p:nvPr/>
        </p:nvPicPr>
        <p:blipFill>
          <a:blip r:embed="rId6"/>
          <a:stretch>
            <a:fillRect/>
          </a:stretch>
        </p:blipFill>
        <p:spPr>
          <a:xfrm>
            <a:off x="9843098" y="2667000"/>
            <a:ext cx="1404000" cy="1404000"/>
          </a:xfrm>
          <a:prstGeom prst="rect">
            <a:avLst/>
          </a:prstGeom>
        </p:spPr>
      </p:pic>
    </p:spTree>
    <p:extLst>
      <p:ext uri="{BB962C8B-B14F-4D97-AF65-F5344CB8AC3E}">
        <p14:creationId xmlns:p14="http://schemas.microsoft.com/office/powerpoint/2010/main" val="3461381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CDAA05-57F8-F546-8FDB-75A67420370B}"/>
              </a:ext>
            </a:extLst>
          </p:cNvPr>
          <p:cNvSpPr/>
          <p:nvPr/>
        </p:nvSpPr>
        <p:spPr>
          <a:xfrm>
            <a:off x="0" y="0"/>
            <a:ext cx="6094342" cy="6858000"/>
          </a:xfrm>
          <a:prstGeom prst="rect">
            <a:avLst/>
          </a:prstGeom>
          <a:solidFill>
            <a:srgbClr val="4F2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CECD765-707F-2E48-959F-04EBF5664563}"/>
              </a:ext>
            </a:extLst>
          </p:cNvPr>
          <p:cNvSpPr txBox="1"/>
          <p:nvPr/>
        </p:nvSpPr>
        <p:spPr>
          <a:xfrm>
            <a:off x="186280" y="181521"/>
            <a:ext cx="5223920" cy="1754326"/>
          </a:xfrm>
          <a:prstGeom prst="rect">
            <a:avLst/>
          </a:prstGeom>
          <a:noFill/>
        </p:spPr>
        <p:txBody>
          <a:bodyPr wrap="square" rtlCol="0">
            <a:spAutoFit/>
          </a:bodyPr>
          <a:lstStyle/>
          <a:p>
            <a:r>
              <a:rPr lang="en-US" sz="3600" dirty="0">
                <a:solidFill>
                  <a:srgbClr val="F7F1FF"/>
                </a:solidFill>
                <a:latin typeface="IBM Plex Sans Light" panose="020B0403050203000203" pitchFamily="34" charset="0"/>
              </a:rPr>
              <a:t>Interview peer-to-peer feedback </a:t>
            </a:r>
          </a:p>
          <a:p>
            <a:endParaRPr lang="en-US" sz="3600" dirty="0">
              <a:solidFill>
                <a:srgbClr val="F7F1FF"/>
              </a:solidFill>
              <a:latin typeface="IBM Plex Sans Light" panose="020B0403050203000203" pitchFamily="34" charset="0"/>
            </a:endParaRPr>
          </a:p>
        </p:txBody>
      </p:sp>
      <p:sp>
        <p:nvSpPr>
          <p:cNvPr id="15" name="TextBox 14">
            <a:extLst>
              <a:ext uri="{FF2B5EF4-FFF2-40B4-BE49-F238E27FC236}">
                <a16:creationId xmlns:a16="http://schemas.microsoft.com/office/drawing/2014/main" id="{15334ADA-8F9B-8349-B7A7-DB86624006EF}"/>
              </a:ext>
            </a:extLst>
          </p:cNvPr>
          <p:cNvSpPr txBox="1"/>
          <p:nvPr/>
        </p:nvSpPr>
        <p:spPr>
          <a:xfrm>
            <a:off x="6319554" y="226380"/>
            <a:ext cx="5380093" cy="2585323"/>
          </a:xfrm>
          <a:prstGeom prst="rect">
            <a:avLst/>
          </a:prstGeom>
          <a:noFill/>
        </p:spPr>
        <p:txBody>
          <a:bodyPr wrap="square" rtlCol="0">
            <a:spAutoFit/>
          </a:bodyPr>
          <a:lstStyle/>
          <a:p>
            <a:pPr marL="285750" indent="-285750" fontAlgn="base">
              <a:buFont typeface="System Font Regular"/>
              <a:buChar char="—"/>
            </a:pPr>
            <a:r>
              <a:rPr lang="en-US" dirty="0">
                <a:latin typeface="IBM Plex Sans Light" panose="020B0403050203000203" pitchFamily="34" charset="0"/>
              </a:rPr>
              <a:t>When you were in the outer circle what did you observe your classmates saying and/or doing when they gave a strong answer?</a:t>
            </a:r>
          </a:p>
          <a:p>
            <a:pPr marL="285750" indent="-285750" fontAlgn="base">
              <a:buFont typeface="System Font Regular"/>
              <a:buChar char="—"/>
            </a:pPr>
            <a:endParaRPr lang="en-US" dirty="0">
              <a:latin typeface="IBM Plex Sans Light" panose="020B0403050203000203" pitchFamily="34" charset="0"/>
            </a:endParaRPr>
          </a:p>
          <a:p>
            <a:pPr marL="285750" indent="-285750" fontAlgn="base">
              <a:buFont typeface="System Font Regular"/>
              <a:buChar char="—"/>
            </a:pPr>
            <a:r>
              <a:rPr lang="en-US" dirty="0">
                <a:latin typeface="IBM Plex Sans Light" panose="020B0403050203000203" pitchFamily="34" charset="0"/>
              </a:rPr>
              <a:t>When you were in the inner circle answering questions, how did it feel? What questions were easier to answer than others? </a:t>
            </a:r>
          </a:p>
          <a:p>
            <a:pPr marL="285750" indent="-285750">
              <a:buFont typeface="System Font Regular"/>
              <a:buChar char="—"/>
            </a:pPr>
            <a:endParaRPr lang="en-US" dirty="0">
              <a:latin typeface="IBM Plex Sans Light" panose="020B0403050203000203" pitchFamily="34" charset="0"/>
            </a:endParaRPr>
          </a:p>
          <a:p>
            <a:endParaRPr lang="en-US" dirty="0">
              <a:latin typeface="IBM Plex Sans Light" panose="020B0403050203000203" pitchFamily="34" charset="0"/>
            </a:endParaRPr>
          </a:p>
        </p:txBody>
      </p:sp>
      <p:pic>
        <p:nvPicPr>
          <p:cNvPr id="6" name="Picture 5">
            <a:extLst>
              <a:ext uri="{FF2B5EF4-FFF2-40B4-BE49-F238E27FC236}">
                <a16:creationId xmlns:a16="http://schemas.microsoft.com/office/drawing/2014/main" id="{B588D78F-623F-7342-B24F-DFAE3927BC8C}"/>
              </a:ext>
            </a:extLst>
          </p:cNvPr>
          <p:cNvPicPr>
            <a:picLocks noChangeAspect="1"/>
          </p:cNvPicPr>
          <p:nvPr/>
        </p:nvPicPr>
        <p:blipFill>
          <a:blip r:embed="rId2"/>
          <a:stretch>
            <a:fillRect/>
          </a:stretch>
        </p:blipFill>
        <p:spPr>
          <a:xfrm>
            <a:off x="304813" y="5130796"/>
            <a:ext cx="1405469" cy="1405469"/>
          </a:xfrm>
          <a:prstGeom prst="rect">
            <a:avLst/>
          </a:prstGeom>
        </p:spPr>
      </p:pic>
    </p:spTree>
    <p:extLst>
      <p:ext uri="{BB962C8B-B14F-4D97-AF65-F5344CB8AC3E}">
        <p14:creationId xmlns:p14="http://schemas.microsoft.com/office/powerpoint/2010/main" val="1132793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AFCE5"/>
        </a:soli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3D2DA204-4FF2-334A-833F-BA692F8CC8E1}"/>
              </a:ext>
            </a:extLst>
          </p:cNvPr>
          <p:cNvSpPr txBox="1"/>
          <p:nvPr/>
        </p:nvSpPr>
        <p:spPr>
          <a:xfrm>
            <a:off x="186280" y="181521"/>
            <a:ext cx="3699920" cy="646331"/>
          </a:xfrm>
          <a:prstGeom prst="rect">
            <a:avLst/>
          </a:prstGeom>
          <a:noFill/>
        </p:spPr>
        <p:txBody>
          <a:bodyPr wrap="square" rtlCol="0">
            <a:spAutoFit/>
          </a:bodyPr>
          <a:lstStyle/>
          <a:p>
            <a:r>
              <a:rPr lang="en-US" sz="3600" dirty="0">
                <a:solidFill>
                  <a:srgbClr val="24A148"/>
                </a:solidFill>
                <a:latin typeface="IBM Plex Sans Light" panose="020B0403050203000203" pitchFamily="34" charset="0"/>
              </a:rPr>
              <a:t>Self-assessment</a:t>
            </a:r>
          </a:p>
        </p:txBody>
      </p:sp>
      <p:sp>
        <p:nvSpPr>
          <p:cNvPr id="27" name="TextBox 26">
            <a:extLst>
              <a:ext uri="{FF2B5EF4-FFF2-40B4-BE49-F238E27FC236}">
                <a16:creationId xmlns:a16="http://schemas.microsoft.com/office/drawing/2014/main" id="{D9A54330-C3D3-3F41-B90D-8C359AD6B929}"/>
              </a:ext>
            </a:extLst>
          </p:cNvPr>
          <p:cNvSpPr txBox="1"/>
          <p:nvPr/>
        </p:nvSpPr>
        <p:spPr>
          <a:xfrm>
            <a:off x="4600085" y="1739512"/>
            <a:ext cx="995646" cy="369332"/>
          </a:xfrm>
          <a:prstGeom prst="rect">
            <a:avLst/>
          </a:prstGeom>
          <a:noFill/>
        </p:spPr>
        <p:txBody>
          <a:bodyPr wrap="square" rtlCol="0">
            <a:spAutoFit/>
          </a:bodyPr>
          <a:lstStyle/>
          <a:p>
            <a:r>
              <a:rPr lang="en-US" altLang="zh-CN" dirty="0">
                <a:solidFill>
                  <a:srgbClr val="24A147"/>
                </a:solidFill>
                <a:latin typeface="IBM Plex Sans Light" panose="020B0403050203000203" pitchFamily="34" charset="0"/>
              </a:rPr>
              <a:t>02.</a:t>
            </a:r>
            <a:endParaRPr lang="en-US" dirty="0">
              <a:solidFill>
                <a:srgbClr val="24A147"/>
              </a:solidFill>
              <a:latin typeface="IBM Plex Sans Light" panose="020B0403050203000203" pitchFamily="34" charset="0"/>
            </a:endParaRPr>
          </a:p>
        </p:txBody>
      </p:sp>
      <p:cxnSp>
        <p:nvCxnSpPr>
          <p:cNvPr id="4" name="Straight Connector 3">
            <a:extLst>
              <a:ext uri="{FF2B5EF4-FFF2-40B4-BE49-F238E27FC236}">
                <a16:creationId xmlns:a16="http://schemas.microsoft.com/office/drawing/2014/main" id="{47EFCEF8-E953-234E-AD99-BBA40BE9B1C2}"/>
              </a:ext>
            </a:extLst>
          </p:cNvPr>
          <p:cNvCxnSpPr/>
          <p:nvPr/>
        </p:nvCxnSpPr>
        <p:spPr>
          <a:xfrm>
            <a:off x="4552122" y="1719072"/>
            <a:ext cx="7636831" cy="0"/>
          </a:xfrm>
          <a:prstGeom prst="line">
            <a:avLst/>
          </a:prstGeom>
          <a:ln>
            <a:solidFill>
              <a:srgbClr val="24A14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819CF04-0AEE-5842-ABB5-301068DBD694}"/>
              </a:ext>
            </a:extLst>
          </p:cNvPr>
          <p:cNvCxnSpPr/>
          <p:nvPr/>
        </p:nvCxnSpPr>
        <p:spPr>
          <a:xfrm>
            <a:off x="4552122" y="3428603"/>
            <a:ext cx="7636831" cy="0"/>
          </a:xfrm>
          <a:prstGeom prst="line">
            <a:avLst/>
          </a:prstGeom>
          <a:ln>
            <a:solidFill>
              <a:srgbClr val="24A147"/>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213D13D-A329-A84D-ABF6-8775C3179EB1}"/>
              </a:ext>
            </a:extLst>
          </p:cNvPr>
          <p:cNvSpPr txBox="1"/>
          <p:nvPr/>
        </p:nvSpPr>
        <p:spPr>
          <a:xfrm>
            <a:off x="4595930" y="316989"/>
            <a:ext cx="995646" cy="369332"/>
          </a:xfrm>
          <a:prstGeom prst="rect">
            <a:avLst/>
          </a:prstGeom>
          <a:noFill/>
        </p:spPr>
        <p:txBody>
          <a:bodyPr wrap="square" rtlCol="0">
            <a:spAutoFit/>
          </a:bodyPr>
          <a:lstStyle/>
          <a:p>
            <a:r>
              <a:rPr lang="en-US" altLang="zh-CN" dirty="0">
                <a:solidFill>
                  <a:srgbClr val="24A147"/>
                </a:solidFill>
                <a:latin typeface="IBM Plex Sans Light" panose="020B0403050203000203" pitchFamily="34" charset="0"/>
              </a:rPr>
              <a:t>01.</a:t>
            </a:r>
            <a:endParaRPr lang="en-US" dirty="0">
              <a:solidFill>
                <a:srgbClr val="24A147"/>
              </a:solidFill>
              <a:latin typeface="IBM Plex Sans Light" panose="020B0403050203000203" pitchFamily="34" charset="0"/>
            </a:endParaRPr>
          </a:p>
        </p:txBody>
      </p:sp>
      <p:sp>
        <p:nvSpPr>
          <p:cNvPr id="33" name="TextBox 32">
            <a:extLst>
              <a:ext uri="{FF2B5EF4-FFF2-40B4-BE49-F238E27FC236}">
                <a16:creationId xmlns:a16="http://schemas.microsoft.com/office/drawing/2014/main" id="{44A0004D-5883-1941-8B00-1DC4881DF891}"/>
              </a:ext>
            </a:extLst>
          </p:cNvPr>
          <p:cNvSpPr txBox="1"/>
          <p:nvPr/>
        </p:nvSpPr>
        <p:spPr>
          <a:xfrm>
            <a:off x="5789617" y="316988"/>
            <a:ext cx="6094608" cy="923330"/>
          </a:xfrm>
          <a:prstGeom prst="rect">
            <a:avLst/>
          </a:prstGeom>
          <a:noFill/>
        </p:spPr>
        <p:txBody>
          <a:bodyPr wrap="square" rtlCol="0">
            <a:spAutoFit/>
          </a:bodyPr>
          <a:lstStyle/>
          <a:p>
            <a:r>
              <a:rPr lang="en-US" altLang="zh-CN" dirty="0">
                <a:solidFill>
                  <a:srgbClr val="24A147"/>
                </a:solidFill>
                <a:latin typeface="IBM Plex Sans Light" panose="020B0403050203000203" pitchFamily="34" charset="0"/>
              </a:rPr>
              <a:t>What do you feel are your interviewing strengths?</a:t>
            </a:r>
          </a:p>
          <a:p>
            <a:endParaRPr lang="en-US" altLang="zh-CN" dirty="0">
              <a:solidFill>
                <a:srgbClr val="24A147"/>
              </a:solidFill>
              <a:latin typeface="IBM Plex Sans Light" panose="020B0403050203000203" pitchFamily="34" charset="0"/>
            </a:endParaRPr>
          </a:p>
          <a:p>
            <a:endParaRPr lang="en-US" altLang="zh-CN" dirty="0">
              <a:solidFill>
                <a:srgbClr val="24A147"/>
              </a:solidFill>
              <a:latin typeface="IBM Plex Sans Light" panose="020B0403050203000203" pitchFamily="34" charset="0"/>
            </a:endParaRPr>
          </a:p>
        </p:txBody>
      </p:sp>
      <p:sp>
        <p:nvSpPr>
          <p:cNvPr id="35" name="TextBox 34">
            <a:extLst>
              <a:ext uri="{FF2B5EF4-FFF2-40B4-BE49-F238E27FC236}">
                <a16:creationId xmlns:a16="http://schemas.microsoft.com/office/drawing/2014/main" id="{0937415A-3A7D-1249-8CFA-BFEFF34377DD}"/>
              </a:ext>
            </a:extLst>
          </p:cNvPr>
          <p:cNvSpPr txBox="1"/>
          <p:nvPr/>
        </p:nvSpPr>
        <p:spPr>
          <a:xfrm>
            <a:off x="5789617" y="1718405"/>
            <a:ext cx="6094610" cy="923330"/>
          </a:xfrm>
          <a:prstGeom prst="rect">
            <a:avLst/>
          </a:prstGeom>
          <a:noFill/>
        </p:spPr>
        <p:txBody>
          <a:bodyPr wrap="square" rtlCol="0">
            <a:spAutoFit/>
          </a:bodyPr>
          <a:lstStyle/>
          <a:p>
            <a:r>
              <a:rPr lang="en-US" altLang="zh-CN" dirty="0">
                <a:solidFill>
                  <a:srgbClr val="24A147"/>
                </a:solidFill>
                <a:latin typeface="IBM Plex Sans Light" panose="020B0403050203000203" pitchFamily="34" charset="0"/>
              </a:rPr>
              <a:t>What do you want to work on before you are interviewed? </a:t>
            </a:r>
          </a:p>
          <a:p>
            <a:endParaRPr lang="en-US" altLang="zh-CN" dirty="0">
              <a:solidFill>
                <a:srgbClr val="24A147"/>
              </a:solidFill>
              <a:latin typeface="IBM Plex Sans Light" panose="020B0403050203000203" pitchFamily="34" charset="0"/>
            </a:endParaRPr>
          </a:p>
          <a:p>
            <a:endParaRPr lang="en-US" altLang="zh-CN" dirty="0">
              <a:solidFill>
                <a:srgbClr val="24A147"/>
              </a:solidFill>
              <a:latin typeface="IBM Plex Sans Light" panose="020B0403050203000203" pitchFamily="34" charset="0"/>
            </a:endParaRPr>
          </a:p>
        </p:txBody>
      </p:sp>
      <p:sp>
        <p:nvSpPr>
          <p:cNvPr id="36" name="TextBox 35">
            <a:extLst>
              <a:ext uri="{FF2B5EF4-FFF2-40B4-BE49-F238E27FC236}">
                <a16:creationId xmlns:a16="http://schemas.microsoft.com/office/drawing/2014/main" id="{AF75C9F5-E3F4-B740-9A1B-ED4FD1199A77}"/>
              </a:ext>
            </a:extLst>
          </p:cNvPr>
          <p:cNvSpPr txBox="1"/>
          <p:nvPr/>
        </p:nvSpPr>
        <p:spPr>
          <a:xfrm>
            <a:off x="5789617" y="3427935"/>
            <a:ext cx="6094610" cy="369332"/>
          </a:xfrm>
          <a:prstGeom prst="rect">
            <a:avLst/>
          </a:prstGeom>
          <a:noFill/>
        </p:spPr>
        <p:txBody>
          <a:bodyPr wrap="square" rtlCol="0">
            <a:spAutoFit/>
          </a:bodyPr>
          <a:lstStyle/>
          <a:p>
            <a:r>
              <a:rPr lang="en-US" altLang="zh-CN" dirty="0">
                <a:solidFill>
                  <a:srgbClr val="24A147"/>
                </a:solidFill>
                <a:latin typeface="IBM Plex Sans Light" panose="020B0403050203000203" pitchFamily="34" charset="0"/>
              </a:rPr>
              <a:t>What do you need more practice with? </a:t>
            </a:r>
          </a:p>
        </p:txBody>
      </p:sp>
      <p:sp>
        <p:nvSpPr>
          <p:cNvPr id="37" name="TextBox 36">
            <a:extLst>
              <a:ext uri="{FF2B5EF4-FFF2-40B4-BE49-F238E27FC236}">
                <a16:creationId xmlns:a16="http://schemas.microsoft.com/office/drawing/2014/main" id="{67EB4B38-4D8A-DC42-8E62-7B3DA37CBDF1}"/>
              </a:ext>
            </a:extLst>
          </p:cNvPr>
          <p:cNvSpPr txBox="1"/>
          <p:nvPr/>
        </p:nvSpPr>
        <p:spPr>
          <a:xfrm>
            <a:off x="4600085" y="3429164"/>
            <a:ext cx="995646" cy="369332"/>
          </a:xfrm>
          <a:prstGeom prst="rect">
            <a:avLst/>
          </a:prstGeom>
          <a:noFill/>
        </p:spPr>
        <p:txBody>
          <a:bodyPr wrap="square" rtlCol="0">
            <a:spAutoFit/>
          </a:bodyPr>
          <a:lstStyle/>
          <a:p>
            <a:r>
              <a:rPr lang="en-US" altLang="zh-CN" dirty="0">
                <a:solidFill>
                  <a:srgbClr val="24A147"/>
                </a:solidFill>
                <a:latin typeface="IBM Plex Sans Light" panose="020B0403050203000203" pitchFamily="34" charset="0"/>
              </a:rPr>
              <a:t>03.</a:t>
            </a:r>
            <a:endParaRPr lang="en-US" dirty="0">
              <a:solidFill>
                <a:srgbClr val="24A147"/>
              </a:solidFill>
              <a:latin typeface="IBM Plex Sans Light" panose="020B0403050203000203" pitchFamily="34" charset="0"/>
            </a:endParaRPr>
          </a:p>
        </p:txBody>
      </p:sp>
      <p:pic>
        <p:nvPicPr>
          <p:cNvPr id="3" name="Picture 2" descr="A picture containing icon&#10;&#10;Description automatically generated">
            <a:extLst>
              <a:ext uri="{FF2B5EF4-FFF2-40B4-BE49-F238E27FC236}">
                <a16:creationId xmlns:a16="http://schemas.microsoft.com/office/drawing/2014/main" id="{D405FE9D-BB9C-B043-830B-D3E258FB6D25}"/>
              </a:ext>
            </a:extLst>
          </p:cNvPr>
          <p:cNvPicPr>
            <a:picLocks noChangeAspect="1"/>
          </p:cNvPicPr>
          <p:nvPr/>
        </p:nvPicPr>
        <p:blipFill>
          <a:blip r:embed="rId2"/>
          <a:stretch>
            <a:fillRect/>
          </a:stretch>
        </p:blipFill>
        <p:spPr>
          <a:xfrm>
            <a:off x="1070243" y="3790153"/>
            <a:ext cx="1931995" cy="1931995"/>
          </a:xfrm>
          <a:prstGeom prst="rect">
            <a:avLst/>
          </a:prstGeom>
        </p:spPr>
      </p:pic>
      <p:pic>
        <p:nvPicPr>
          <p:cNvPr id="6" name="Picture 5">
            <a:extLst>
              <a:ext uri="{FF2B5EF4-FFF2-40B4-BE49-F238E27FC236}">
                <a16:creationId xmlns:a16="http://schemas.microsoft.com/office/drawing/2014/main" id="{C52B4DFF-781C-524F-A200-47D3A454D0F7}"/>
              </a:ext>
            </a:extLst>
          </p:cNvPr>
          <p:cNvPicPr>
            <a:picLocks noChangeAspect="1"/>
          </p:cNvPicPr>
          <p:nvPr/>
        </p:nvPicPr>
        <p:blipFill>
          <a:blip r:embed="rId3"/>
          <a:stretch>
            <a:fillRect/>
          </a:stretch>
        </p:blipFill>
        <p:spPr>
          <a:xfrm>
            <a:off x="1126630" y="1675738"/>
            <a:ext cx="1931995" cy="1931995"/>
          </a:xfrm>
          <a:prstGeom prst="rect">
            <a:avLst/>
          </a:prstGeom>
        </p:spPr>
      </p:pic>
    </p:spTree>
    <p:extLst>
      <p:ext uri="{BB962C8B-B14F-4D97-AF65-F5344CB8AC3E}">
        <p14:creationId xmlns:p14="http://schemas.microsoft.com/office/powerpoint/2010/main" val="3896923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1BC7D6B-D663-D940-AF55-F973A05983C0}"/>
              </a:ext>
            </a:extLst>
          </p:cNvPr>
          <p:cNvSpPr/>
          <p:nvPr/>
        </p:nvSpPr>
        <p:spPr>
          <a:xfrm>
            <a:off x="0" y="5138928"/>
            <a:ext cx="12192000" cy="1719072"/>
          </a:xfrm>
          <a:prstGeom prst="rect">
            <a:avLst/>
          </a:prstGeom>
          <a:solidFill>
            <a:srgbClr val="92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09B7574-6B7B-3249-AE02-E6C239DC9FA9}"/>
              </a:ext>
            </a:extLst>
          </p:cNvPr>
          <p:cNvSpPr/>
          <p:nvPr/>
        </p:nvSpPr>
        <p:spPr>
          <a:xfrm>
            <a:off x="0" y="1"/>
            <a:ext cx="12192000" cy="5138926"/>
          </a:xfrm>
          <a:prstGeom prst="rect">
            <a:avLst/>
          </a:prstGeom>
          <a:solidFill>
            <a:srgbClr val="00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A89FF77-7264-FE47-B094-72E4E5CCB9BE}"/>
              </a:ext>
            </a:extLst>
          </p:cNvPr>
          <p:cNvSpPr txBox="1"/>
          <p:nvPr/>
        </p:nvSpPr>
        <p:spPr>
          <a:xfrm>
            <a:off x="304815" y="107449"/>
            <a:ext cx="5488028" cy="4647426"/>
          </a:xfrm>
          <a:prstGeom prst="rect">
            <a:avLst/>
          </a:prstGeom>
          <a:noFill/>
        </p:spPr>
        <p:txBody>
          <a:bodyPr wrap="square" rtlCol="0">
            <a:spAutoFit/>
          </a:bodyPr>
          <a:lstStyle/>
          <a:p>
            <a:r>
              <a:rPr lang="en-US" sz="6000" dirty="0">
                <a:solidFill>
                  <a:schemeClr val="bg1"/>
                </a:solidFill>
                <a:latin typeface="IBM Plex Sans" panose="020B0503050203000203" pitchFamily="34" charset="0"/>
              </a:rPr>
              <a:t>Career readiness lesson </a:t>
            </a:r>
          </a:p>
          <a:p>
            <a:endParaRPr lang="en-US" sz="2800" dirty="0">
              <a:solidFill>
                <a:schemeClr val="bg1"/>
              </a:solidFill>
              <a:latin typeface="IBM Plex Sans Light" panose="020B0403050203000203" pitchFamily="34" charset="0"/>
            </a:endParaRPr>
          </a:p>
          <a:p>
            <a:r>
              <a:rPr lang="en-US" sz="2800" dirty="0">
                <a:solidFill>
                  <a:schemeClr val="bg1"/>
                </a:solidFill>
                <a:latin typeface="IBM Plex Sans Light" panose="020B0403050203000203" pitchFamily="34" charset="0"/>
              </a:rPr>
              <a:t>Interviewing </a:t>
            </a:r>
          </a:p>
          <a:p>
            <a:endParaRPr lang="en-US" sz="6000" dirty="0">
              <a:solidFill>
                <a:schemeClr val="bg1"/>
              </a:solidFill>
              <a:latin typeface="IBM Plex Sans Light" panose="020B0403050203000203" pitchFamily="34" charset="0"/>
            </a:endParaRPr>
          </a:p>
        </p:txBody>
      </p:sp>
    </p:spTree>
    <p:extLst>
      <p:ext uri="{BB962C8B-B14F-4D97-AF65-F5344CB8AC3E}">
        <p14:creationId xmlns:p14="http://schemas.microsoft.com/office/powerpoint/2010/main" val="1071187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1FF"/>
        </a:soli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3D2DA204-4FF2-334A-833F-BA692F8CC8E1}"/>
              </a:ext>
            </a:extLst>
          </p:cNvPr>
          <p:cNvSpPr txBox="1"/>
          <p:nvPr/>
        </p:nvSpPr>
        <p:spPr>
          <a:xfrm>
            <a:off x="186281" y="181521"/>
            <a:ext cx="2437540" cy="646331"/>
          </a:xfrm>
          <a:prstGeom prst="rect">
            <a:avLst/>
          </a:prstGeom>
          <a:noFill/>
        </p:spPr>
        <p:txBody>
          <a:bodyPr wrap="square" rtlCol="0">
            <a:spAutoFit/>
          </a:bodyPr>
          <a:lstStyle/>
          <a:p>
            <a:r>
              <a:rPr lang="en-US" sz="3600" dirty="0">
                <a:solidFill>
                  <a:srgbClr val="4F2196"/>
                </a:solidFill>
                <a:latin typeface="IBM Plex Sans Light" panose="020B0403050203000203" pitchFamily="34" charset="0"/>
              </a:rPr>
              <a:t>Do now</a:t>
            </a:r>
          </a:p>
        </p:txBody>
      </p:sp>
      <p:sp>
        <p:nvSpPr>
          <p:cNvPr id="27" name="TextBox 26">
            <a:extLst>
              <a:ext uri="{FF2B5EF4-FFF2-40B4-BE49-F238E27FC236}">
                <a16:creationId xmlns:a16="http://schemas.microsoft.com/office/drawing/2014/main" id="{D9A54330-C3D3-3F41-B90D-8C359AD6B929}"/>
              </a:ext>
            </a:extLst>
          </p:cNvPr>
          <p:cNvSpPr txBox="1"/>
          <p:nvPr/>
        </p:nvSpPr>
        <p:spPr>
          <a:xfrm>
            <a:off x="225290" y="1981200"/>
            <a:ext cx="4438600" cy="923330"/>
          </a:xfrm>
          <a:prstGeom prst="rect">
            <a:avLst/>
          </a:prstGeom>
          <a:noFill/>
        </p:spPr>
        <p:txBody>
          <a:bodyPr wrap="square" rtlCol="0">
            <a:spAutoFit/>
          </a:bodyPr>
          <a:lstStyle/>
          <a:p>
            <a:r>
              <a:rPr lang="en-US" dirty="0">
                <a:solidFill>
                  <a:srgbClr val="4F2196"/>
                </a:solidFill>
                <a:latin typeface="IBM Plex Sans Light" panose="020B0403050203000203" pitchFamily="34" charset="0"/>
              </a:rPr>
              <a:t>Imagine that you’re going to an interview. The hiring manager says, tell me about yourself. How do you answer? </a:t>
            </a:r>
          </a:p>
        </p:txBody>
      </p:sp>
      <p:pic>
        <p:nvPicPr>
          <p:cNvPr id="35" name="Picture 34" descr="Graphical user interface&#10;&#10;Description automatically generated">
            <a:extLst>
              <a:ext uri="{FF2B5EF4-FFF2-40B4-BE49-F238E27FC236}">
                <a16:creationId xmlns:a16="http://schemas.microsoft.com/office/drawing/2014/main" id="{C86B5315-CA91-A240-AD0B-232395831983}"/>
              </a:ext>
            </a:extLst>
          </p:cNvPr>
          <p:cNvPicPr>
            <a:picLocks noChangeAspect="1"/>
          </p:cNvPicPr>
          <p:nvPr/>
        </p:nvPicPr>
        <p:blipFill>
          <a:blip r:embed="rId2"/>
          <a:stretch>
            <a:fillRect/>
          </a:stretch>
        </p:blipFill>
        <p:spPr>
          <a:xfrm>
            <a:off x="6431843" y="3562301"/>
            <a:ext cx="5472264" cy="2407795"/>
          </a:xfrm>
          <a:prstGeom prst="rect">
            <a:avLst/>
          </a:prstGeom>
        </p:spPr>
      </p:pic>
      <p:pic>
        <p:nvPicPr>
          <p:cNvPr id="29" name="Picture 28" descr="Graphical user interface&#10;&#10;Description automatically generated">
            <a:extLst>
              <a:ext uri="{FF2B5EF4-FFF2-40B4-BE49-F238E27FC236}">
                <a16:creationId xmlns:a16="http://schemas.microsoft.com/office/drawing/2014/main" id="{214A491C-5F13-444A-B12B-825CC96E664B}"/>
              </a:ext>
            </a:extLst>
          </p:cNvPr>
          <p:cNvPicPr>
            <a:picLocks noChangeAspect="1"/>
          </p:cNvPicPr>
          <p:nvPr/>
        </p:nvPicPr>
        <p:blipFill>
          <a:blip r:embed="rId2"/>
          <a:stretch>
            <a:fillRect/>
          </a:stretch>
        </p:blipFill>
        <p:spPr>
          <a:xfrm>
            <a:off x="6431843" y="3383397"/>
            <a:ext cx="5472264" cy="2407795"/>
          </a:xfrm>
          <a:prstGeom prst="rect">
            <a:avLst/>
          </a:prstGeom>
        </p:spPr>
      </p:pic>
      <p:sp>
        <p:nvSpPr>
          <p:cNvPr id="33" name="TextBox 32">
            <a:extLst>
              <a:ext uri="{FF2B5EF4-FFF2-40B4-BE49-F238E27FC236}">
                <a16:creationId xmlns:a16="http://schemas.microsoft.com/office/drawing/2014/main" id="{785CF908-2F8C-7C43-B3F4-91E89026A289}"/>
              </a:ext>
            </a:extLst>
          </p:cNvPr>
          <p:cNvSpPr txBox="1"/>
          <p:nvPr/>
        </p:nvSpPr>
        <p:spPr>
          <a:xfrm>
            <a:off x="6346840" y="1981200"/>
            <a:ext cx="4438600" cy="646331"/>
          </a:xfrm>
          <a:prstGeom prst="rect">
            <a:avLst/>
          </a:prstGeom>
          <a:noFill/>
        </p:spPr>
        <p:txBody>
          <a:bodyPr wrap="square" rtlCol="0">
            <a:spAutoFit/>
          </a:bodyPr>
          <a:lstStyle/>
          <a:p>
            <a:r>
              <a:rPr lang="en-US" dirty="0">
                <a:solidFill>
                  <a:srgbClr val="4F2196"/>
                </a:solidFill>
                <a:latin typeface="IBM Plex Sans Light" panose="020B0403050203000203" pitchFamily="34" charset="0"/>
              </a:rPr>
              <a:t>Take five minutes to think and write. Then, post in the Padlet. </a:t>
            </a:r>
          </a:p>
        </p:txBody>
      </p:sp>
      <p:pic>
        <p:nvPicPr>
          <p:cNvPr id="34" name="Picture 33" descr="Logo, company name&#10;&#10;Description automatically generated">
            <a:extLst>
              <a:ext uri="{FF2B5EF4-FFF2-40B4-BE49-F238E27FC236}">
                <a16:creationId xmlns:a16="http://schemas.microsoft.com/office/drawing/2014/main" id="{D1D3D43A-606B-6045-BD5F-FEEA62F96A3B}"/>
              </a:ext>
            </a:extLst>
          </p:cNvPr>
          <p:cNvPicPr>
            <a:picLocks noChangeAspect="1"/>
          </p:cNvPicPr>
          <p:nvPr/>
        </p:nvPicPr>
        <p:blipFill>
          <a:blip r:embed="rId3"/>
          <a:stretch>
            <a:fillRect/>
          </a:stretch>
        </p:blipFill>
        <p:spPr>
          <a:xfrm>
            <a:off x="10643033" y="4596382"/>
            <a:ext cx="1054601" cy="1074252"/>
          </a:xfrm>
          <a:prstGeom prst="rect">
            <a:avLst/>
          </a:prstGeom>
        </p:spPr>
      </p:pic>
      <p:pic>
        <p:nvPicPr>
          <p:cNvPr id="3" name="Picture 2" descr="A cartoon of a person&#10;&#10;Description automatically generated with low confidence">
            <a:extLst>
              <a:ext uri="{FF2B5EF4-FFF2-40B4-BE49-F238E27FC236}">
                <a16:creationId xmlns:a16="http://schemas.microsoft.com/office/drawing/2014/main" id="{D4DEB23E-36A8-134A-99BD-A422F2C2D873}"/>
              </a:ext>
            </a:extLst>
          </p:cNvPr>
          <p:cNvPicPr>
            <a:picLocks noChangeAspect="1"/>
          </p:cNvPicPr>
          <p:nvPr/>
        </p:nvPicPr>
        <p:blipFill>
          <a:blip r:embed="rId4"/>
          <a:stretch>
            <a:fillRect/>
          </a:stretch>
        </p:blipFill>
        <p:spPr>
          <a:xfrm>
            <a:off x="340392" y="3398801"/>
            <a:ext cx="5461000" cy="2565400"/>
          </a:xfrm>
          <a:prstGeom prst="rect">
            <a:avLst/>
          </a:prstGeom>
        </p:spPr>
      </p:pic>
    </p:spTree>
    <p:extLst>
      <p:ext uri="{BB962C8B-B14F-4D97-AF65-F5344CB8AC3E}">
        <p14:creationId xmlns:p14="http://schemas.microsoft.com/office/powerpoint/2010/main" val="3902369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793F88B-F76E-5644-B567-0D14595951A8}"/>
              </a:ext>
            </a:extLst>
          </p:cNvPr>
          <p:cNvSpPr/>
          <p:nvPr/>
        </p:nvSpPr>
        <p:spPr>
          <a:xfrm>
            <a:off x="0" y="0"/>
            <a:ext cx="6094342" cy="6858000"/>
          </a:xfrm>
          <a:prstGeom prst="rect">
            <a:avLst/>
          </a:prstGeom>
          <a:solidFill>
            <a:srgbClr val="106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D2DA204-4FF2-334A-833F-BA692F8CC8E1}"/>
              </a:ext>
            </a:extLst>
          </p:cNvPr>
          <p:cNvSpPr txBox="1"/>
          <p:nvPr/>
        </p:nvSpPr>
        <p:spPr>
          <a:xfrm>
            <a:off x="186281" y="181521"/>
            <a:ext cx="2437540" cy="646331"/>
          </a:xfrm>
          <a:prstGeom prst="rect">
            <a:avLst/>
          </a:prstGeom>
          <a:noFill/>
        </p:spPr>
        <p:txBody>
          <a:bodyPr wrap="square" rtlCol="0">
            <a:spAutoFit/>
          </a:bodyPr>
          <a:lstStyle/>
          <a:p>
            <a:r>
              <a:rPr lang="en-US" sz="3600" dirty="0">
                <a:solidFill>
                  <a:schemeClr val="bg1"/>
                </a:solidFill>
                <a:latin typeface="IBM Plex Sans Light" panose="020B0403050203000203" pitchFamily="34" charset="0"/>
              </a:rPr>
              <a:t>Debrief</a:t>
            </a:r>
          </a:p>
        </p:txBody>
      </p:sp>
      <p:sp>
        <p:nvSpPr>
          <p:cNvPr id="27" name="TextBox 26">
            <a:extLst>
              <a:ext uri="{FF2B5EF4-FFF2-40B4-BE49-F238E27FC236}">
                <a16:creationId xmlns:a16="http://schemas.microsoft.com/office/drawing/2014/main" id="{D9A54330-C3D3-3F41-B90D-8C359AD6B929}"/>
              </a:ext>
            </a:extLst>
          </p:cNvPr>
          <p:cNvSpPr txBox="1"/>
          <p:nvPr/>
        </p:nvSpPr>
        <p:spPr>
          <a:xfrm>
            <a:off x="6319554" y="226380"/>
            <a:ext cx="5380093" cy="1754326"/>
          </a:xfrm>
          <a:prstGeom prst="rect">
            <a:avLst/>
          </a:prstGeom>
          <a:noFill/>
        </p:spPr>
        <p:txBody>
          <a:bodyPr wrap="square" rtlCol="0">
            <a:spAutoFit/>
          </a:bodyPr>
          <a:lstStyle/>
          <a:p>
            <a:pPr marL="285750" indent="-285750">
              <a:buFont typeface="System Font Regular"/>
              <a:buChar char="—"/>
            </a:pPr>
            <a:r>
              <a:rPr lang="en-US" dirty="0">
                <a:latin typeface="IBM Plex Sans Light" panose="020B0403050203000203" pitchFamily="34" charset="0"/>
              </a:rPr>
              <a:t>Was this question hard to answer? </a:t>
            </a:r>
          </a:p>
          <a:p>
            <a:pPr marL="285750" indent="-285750">
              <a:buFont typeface="System Font Regular"/>
              <a:buChar char="—"/>
            </a:pPr>
            <a:endParaRPr lang="en-US" dirty="0">
              <a:latin typeface="IBM Plex Sans Light" panose="020B0403050203000203" pitchFamily="34" charset="0"/>
            </a:endParaRPr>
          </a:p>
          <a:p>
            <a:pPr marL="285750" indent="-285750">
              <a:buFont typeface="System Font Regular"/>
              <a:buChar char="—"/>
            </a:pPr>
            <a:r>
              <a:rPr lang="en-US" dirty="0">
                <a:latin typeface="IBM Plex Sans Light" panose="020B0403050203000203" pitchFamily="34" charset="0"/>
              </a:rPr>
              <a:t>Why or why not?</a:t>
            </a:r>
          </a:p>
          <a:p>
            <a:pPr marL="285750" indent="-285750">
              <a:buFont typeface="System Font Regular"/>
              <a:buChar char="—"/>
            </a:pPr>
            <a:endParaRPr lang="en-US" dirty="0">
              <a:latin typeface="IBM Plex Sans Light" panose="020B0403050203000203" pitchFamily="34" charset="0"/>
            </a:endParaRPr>
          </a:p>
          <a:p>
            <a:pPr marL="285750" indent="-285750">
              <a:buFont typeface="System Font Regular"/>
              <a:buChar char="—"/>
            </a:pPr>
            <a:r>
              <a:rPr lang="en-US" dirty="0">
                <a:latin typeface="IBM Plex Sans Light" panose="020B0403050203000203" pitchFamily="34" charset="0"/>
              </a:rPr>
              <a:t>Did you feel prepared to answer?</a:t>
            </a:r>
          </a:p>
          <a:p>
            <a:endParaRPr lang="en-US" dirty="0">
              <a:latin typeface="IBM Plex Sans Light" panose="020B0403050203000203" pitchFamily="34" charset="0"/>
            </a:endParaRPr>
          </a:p>
        </p:txBody>
      </p:sp>
      <p:pic>
        <p:nvPicPr>
          <p:cNvPr id="2" name="Picture 1">
            <a:extLst>
              <a:ext uri="{FF2B5EF4-FFF2-40B4-BE49-F238E27FC236}">
                <a16:creationId xmlns:a16="http://schemas.microsoft.com/office/drawing/2014/main" id="{C9BCFF0C-0AC1-8A41-9A75-30A2CB99CC5D}"/>
              </a:ext>
            </a:extLst>
          </p:cNvPr>
          <p:cNvPicPr>
            <a:picLocks noChangeAspect="1"/>
          </p:cNvPicPr>
          <p:nvPr/>
        </p:nvPicPr>
        <p:blipFill>
          <a:blip r:embed="rId2"/>
          <a:stretch>
            <a:fillRect/>
          </a:stretch>
        </p:blipFill>
        <p:spPr>
          <a:xfrm>
            <a:off x="305926" y="5138893"/>
            <a:ext cx="1404000" cy="1404000"/>
          </a:xfrm>
          <a:prstGeom prst="rect">
            <a:avLst/>
          </a:prstGeom>
        </p:spPr>
      </p:pic>
    </p:spTree>
    <p:extLst>
      <p:ext uri="{BB962C8B-B14F-4D97-AF65-F5344CB8AC3E}">
        <p14:creationId xmlns:p14="http://schemas.microsoft.com/office/powerpoint/2010/main" val="351547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793F88B-F76E-5644-B567-0D14595951A8}"/>
              </a:ext>
            </a:extLst>
          </p:cNvPr>
          <p:cNvSpPr/>
          <p:nvPr/>
        </p:nvSpPr>
        <p:spPr>
          <a:xfrm>
            <a:off x="0" y="0"/>
            <a:ext cx="6094342" cy="6858000"/>
          </a:xfrm>
          <a:prstGeom prst="rect">
            <a:avLst/>
          </a:prstGeom>
          <a:solidFill>
            <a:srgbClr val="DAFB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E096062-138C-F845-9FE7-204BAAD231A2}"/>
              </a:ext>
            </a:extLst>
          </p:cNvPr>
          <p:cNvSpPr txBox="1"/>
          <p:nvPr/>
        </p:nvSpPr>
        <p:spPr>
          <a:xfrm>
            <a:off x="186280" y="181521"/>
            <a:ext cx="4405587" cy="1754326"/>
          </a:xfrm>
          <a:prstGeom prst="rect">
            <a:avLst/>
          </a:prstGeom>
          <a:noFill/>
        </p:spPr>
        <p:txBody>
          <a:bodyPr wrap="square" rtlCol="0">
            <a:spAutoFit/>
          </a:bodyPr>
          <a:lstStyle/>
          <a:p>
            <a:r>
              <a:rPr lang="en-US" sz="3600" dirty="0">
                <a:solidFill>
                  <a:srgbClr val="0D642A"/>
                </a:solidFill>
                <a:latin typeface="IBM Plex Sans Light" panose="020B0403050203000203" pitchFamily="34" charset="0"/>
              </a:rPr>
              <a:t>What do we need to do to prepare for an interview?</a:t>
            </a:r>
          </a:p>
        </p:txBody>
      </p:sp>
      <p:graphicFrame>
        <p:nvGraphicFramePr>
          <p:cNvPr id="32" name="Content Placeholder 2">
            <a:extLst>
              <a:ext uri="{FF2B5EF4-FFF2-40B4-BE49-F238E27FC236}">
                <a16:creationId xmlns:a16="http://schemas.microsoft.com/office/drawing/2014/main" id="{72B10290-0834-E544-98D4-1FA73C5483B0}"/>
              </a:ext>
            </a:extLst>
          </p:cNvPr>
          <p:cNvGraphicFramePr>
            <a:graphicFrameLocks noGrp="1"/>
          </p:cNvGraphicFramePr>
          <p:nvPr>
            <p:ph idx="1"/>
            <p:extLst>
              <p:ext uri="{D42A27DB-BD31-4B8C-83A1-F6EECF244321}">
                <p14:modId xmlns:p14="http://schemas.microsoft.com/office/powerpoint/2010/main" val="1941980891"/>
              </p:ext>
            </p:extLst>
          </p:nvPr>
        </p:nvGraphicFramePr>
        <p:xfrm>
          <a:off x="6399067" y="316989"/>
          <a:ext cx="5485162" cy="6219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7489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793F88B-F76E-5644-B567-0D14595951A8}"/>
              </a:ext>
            </a:extLst>
          </p:cNvPr>
          <p:cNvSpPr/>
          <p:nvPr/>
        </p:nvSpPr>
        <p:spPr>
          <a:xfrm>
            <a:off x="0" y="0"/>
            <a:ext cx="6094342" cy="6858000"/>
          </a:xfrm>
          <a:prstGeom prst="rect">
            <a:avLst/>
          </a:prstGeom>
          <a:solidFill>
            <a:srgbClr val="4F2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E096062-138C-F845-9FE7-204BAAD231A2}"/>
              </a:ext>
            </a:extLst>
          </p:cNvPr>
          <p:cNvSpPr txBox="1"/>
          <p:nvPr/>
        </p:nvSpPr>
        <p:spPr>
          <a:xfrm>
            <a:off x="186280" y="181521"/>
            <a:ext cx="4405587" cy="2862322"/>
          </a:xfrm>
          <a:prstGeom prst="rect">
            <a:avLst/>
          </a:prstGeom>
          <a:noFill/>
        </p:spPr>
        <p:txBody>
          <a:bodyPr wrap="square" rtlCol="0">
            <a:spAutoFit/>
          </a:bodyPr>
          <a:lstStyle/>
          <a:p>
            <a:r>
              <a:rPr lang="en-US" sz="3600" dirty="0">
                <a:solidFill>
                  <a:srgbClr val="F7F1FF"/>
                </a:solidFill>
                <a:latin typeface="IBM Plex Sans Light" panose="020B0403050203000203" pitchFamily="34" charset="0"/>
              </a:rPr>
              <a:t>How to answer, </a:t>
            </a:r>
          </a:p>
          <a:p>
            <a:r>
              <a:rPr lang="en-US" sz="3600" dirty="0">
                <a:solidFill>
                  <a:srgbClr val="F7F1FF"/>
                </a:solidFill>
                <a:latin typeface="IBM Plex Sans Light" panose="020B0403050203000203" pitchFamily="34" charset="0"/>
              </a:rPr>
              <a:t>“tell me about yourself?”</a:t>
            </a:r>
          </a:p>
          <a:p>
            <a:endParaRPr lang="en-US" sz="3600" dirty="0">
              <a:solidFill>
                <a:srgbClr val="F7F1FF"/>
              </a:solidFill>
              <a:latin typeface="IBM Plex Sans Light" panose="020B0403050203000203" pitchFamily="34" charset="0"/>
            </a:endParaRPr>
          </a:p>
          <a:p>
            <a:endParaRPr lang="en-US" sz="3600" dirty="0">
              <a:solidFill>
                <a:srgbClr val="F7F1FF"/>
              </a:solidFill>
              <a:latin typeface="IBM Plex Sans Light" panose="020B0403050203000203" pitchFamily="34" charset="0"/>
            </a:endParaRPr>
          </a:p>
        </p:txBody>
      </p:sp>
      <p:sp>
        <p:nvSpPr>
          <p:cNvPr id="8" name="TextBox 7">
            <a:extLst>
              <a:ext uri="{FF2B5EF4-FFF2-40B4-BE49-F238E27FC236}">
                <a16:creationId xmlns:a16="http://schemas.microsoft.com/office/drawing/2014/main" id="{D85E33A4-0C67-0645-B0B6-CB512D0A187E}"/>
              </a:ext>
            </a:extLst>
          </p:cNvPr>
          <p:cNvSpPr txBox="1"/>
          <p:nvPr/>
        </p:nvSpPr>
        <p:spPr>
          <a:xfrm>
            <a:off x="6319555" y="226380"/>
            <a:ext cx="3891246" cy="3139321"/>
          </a:xfrm>
          <a:prstGeom prst="rect">
            <a:avLst/>
          </a:prstGeom>
          <a:noFill/>
        </p:spPr>
        <p:txBody>
          <a:bodyPr wrap="square" rtlCol="0">
            <a:spAutoFit/>
          </a:bodyPr>
          <a:lstStyle/>
          <a:p>
            <a:pPr marL="285750" indent="-285750">
              <a:buFont typeface="System Font Regular"/>
              <a:buChar char="—"/>
            </a:pPr>
            <a:r>
              <a:rPr lang="en-US" dirty="0">
                <a:latin typeface="IBM Plex Sans Light" panose="020B0403050203000203" pitchFamily="34" charset="0"/>
              </a:rPr>
              <a:t>Watch the video. </a:t>
            </a:r>
          </a:p>
          <a:p>
            <a:pPr marL="285750" indent="-285750">
              <a:buFont typeface="System Font Regular"/>
              <a:buChar char="—"/>
            </a:pPr>
            <a:endParaRPr lang="en-US" dirty="0">
              <a:latin typeface="IBM Plex Sans Light" panose="020B0403050203000203" pitchFamily="34" charset="0"/>
            </a:endParaRPr>
          </a:p>
          <a:p>
            <a:pPr marL="285750" indent="-285750">
              <a:buFont typeface="System Font Regular"/>
              <a:buChar char="—"/>
            </a:pPr>
            <a:r>
              <a:rPr lang="en-US" dirty="0">
                <a:latin typeface="IBM Plex Sans Light" panose="020B0403050203000203" pitchFamily="34" charset="0"/>
              </a:rPr>
              <a:t>What are some suggestions for how to answer this question?</a:t>
            </a:r>
          </a:p>
          <a:p>
            <a:pPr marL="285750" indent="-285750">
              <a:buFont typeface="System Font Regular"/>
              <a:buChar char="—"/>
            </a:pPr>
            <a:endParaRPr lang="en-US" dirty="0">
              <a:latin typeface="IBM Plex Sans Light" panose="020B0403050203000203" pitchFamily="34" charset="0"/>
            </a:endParaRPr>
          </a:p>
          <a:p>
            <a:pPr marL="285750" indent="-285750">
              <a:buFont typeface="System Font Regular"/>
              <a:buChar char="—"/>
            </a:pPr>
            <a:r>
              <a:rPr lang="en-US" dirty="0">
                <a:latin typeface="IBM Plex Sans Light" panose="020B0403050203000203" pitchFamily="34" charset="0"/>
              </a:rPr>
              <a:t>What should you avoid? </a:t>
            </a:r>
          </a:p>
          <a:p>
            <a:pPr marL="285750" indent="-285750">
              <a:buFont typeface="System Font Regular"/>
              <a:buChar char="—"/>
            </a:pPr>
            <a:endParaRPr lang="en-US" dirty="0">
              <a:latin typeface="IBM Plex Sans Light" panose="020B0403050203000203" pitchFamily="34" charset="0"/>
            </a:endParaRPr>
          </a:p>
          <a:p>
            <a:pPr marL="285750" indent="-285750">
              <a:buFont typeface="System Font Regular"/>
              <a:buChar char="—"/>
            </a:pPr>
            <a:endParaRPr lang="en-US" dirty="0">
              <a:latin typeface="IBM Plex Sans Light" panose="020B0403050203000203" pitchFamily="34" charset="0"/>
            </a:endParaRPr>
          </a:p>
          <a:p>
            <a:endParaRPr lang="en-US" dirty="0">
              <a:latin typeface="IBM Plex Sans Light" panose="020B0403050203000203" pitchFamily="34" charset="0"/>
            </a:endParaRPr>
          </a:p>
          <a:p>
            <a:endParaRPr lang="en-US" dirty="0">
              <a:latin typeface="IBM Plex Sans Light" panose="020B0403050203000203" pitchFamily="34" charset="0"/>
            </a:endParaRPr>
          </a:p>
          <a:p>
            <a:endParaRPr lang="en-US" dirty="0">
              <a:latin typeface="IBM Plex Sans Light" panose="020B0403050203000203" pitchFamily="34" charset="0"/>
            </a:endParaRPr>
          </a:p>
        </p:txBody>
      </p:sp>
      <p:pic>
        <p:nvPicPr>
          <p:cNvPr id="4" name="Picture 3">
            <a:extLst>
              <a:ext uri="{FF2B5EF4-FFF2-40B4-BE49-F238E27FC236}">
                <a16:creationId xmlns:a16="http://schemas.microsoft.com/office/drawing/2014/main" id="{CDC08C33-5410-114A-B0C0-B2A51D1DB3D6}"/>
              </a:ext>
            </a:extLst>
          </p:cNvPr>
          <p:cNvPicPr>
            <a:picLocks noChangeAspect="1"/>
          </p:cNvPicPr>
          <p:nvPr/>
        </p:nvPicPr>
        <p:blipFill>
          <a:blip r:embed="rId2"/>
          <a:stretch>
            <a:fillRect/>
          </a:stretch>
        </p:blipFill>
        <p:spPr>
          <a:xfrm>
            <a:off x="304814" y="5130797"/>
            <a:ext cx="1405469" cy="1405469"/>
          </a:xfrm>
          <a:prstGeom prst="rect">
            <a:avLst/>
          </a:prstGeom>
        </p:spPr>
      </p:pic>
    </p:spTree>
    <p:extLst>
      <p:ext uri="{BB962C8B-B14F-4D97-AF65-F5344CB8AC3E}">
        <p14:creationId xmlns:p14="http://schemas.microsoft.com/office/powerpoint/2010/main" val="413475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793F88B-F76E-5644-B567-0D14595951A8}"/>
              </a:ext>
            </a:extLst>
          </p:cNvPr>
          <p:cNvSpPr/>
          <p:nvPr/>
        </p:nvSpPr>
        <p:spPr>
          <a:xfrm>
            <a:off x="0" y="0"/>
            <a:ext cx="6094342" cy="6858000"/>
          </a:xfrm>
          <a:prstGeom prst="rect">
            <a:avLst/>
          </a:prstGeom>
          <a:solidFill>
            <a:srgbClr val="00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E096062-138C-F845-9FE7-204BAAD231A2}"/>
              </a:ext>
            </a:extLst>
          </p:cNvPr>
          <p:cNvSpPr txBox="1"/>
          <p:nvPr/>
        </p:nvSpPr>
        <p:spPr>
          <a:xfrm>
            <a:off x="186280" y="181521"/>
            <a:ext cx="4405587" cy="1754326"/>
          </a:xfrm>
          <a:prstGeom prst="rect">
            <a:avLst/>
          </a:prstGeom>
          <a:noFill/>
        </p:spPr>
        <p:txBody>
          <a:bodyPr wrap="square" rtlCol="0">
            <a:spAutoFit/>
          </a:bodyPr>
          <a:lstStyle/>
          <a:p>
            <a:r>
              <a:rPr lang="en-US" sz="3600" dirty="0">
                <a:solidFill>
                  <a:srgbClr val="F7F1FF"/>
                </a:solidFill>
                <a:latin typeface="IBM Plex Sans Light" panose="020B0403050203000203" pitchFamily="34" charset="0"/>
              </a:rPr>
              <a:t>Best practices for answering, “tell me about yourself?” </a:t>
            </a:r>
          </a:p>
        </p:txBody>
      </p:sp>
      <p:sp>
        <p:nvSpPr>
          <p:cNvPr id="8" name="TextBox 7">
            <a:extLst>
              <a:ext uri="{FF2B5EF4-FFF2-40B4-BE49-F238E27FC236}">
                <a16:creationId xmlns:a16="http://schemas.microsoft.com/office/drawing/2014/main" id="{D85E33A4-0C67-0645-B0B6-CB512D0A187E}"/>
              </a:ext>
            </a:extLst>
          </p:cNvPr>
          <p:cNvSpPr txBox="1"/>
          <p:nvPr/>
        </p:nvSpPr>
        <p:spPr>
          <a:xfrm>
            <a:off x="6319554" y="226380"/>
            <a:ext cx="5380093" cy="6186309"/>
          </a:xfrm>
          <a:prstGeom prst="rect">
            <a:avLst/>
          </a:prstGeom>
          <a:noFill/>
        </p:spPr>
        <p:txBody>
          <a:bodyPr wrap="square" rtlCol="0">
            <a:spAutoFit/>
          </a:bodyPr>
          <a:lstStyle/>
          <a:p>
            <a:r>
              <a:rPr lang="en-US" dirty="0">
                <a:latin typeface="IBM Plex Sans Light" panose="020B0403050203000203" pitchFamily="34" charset="0"/>
              </a:rPr>
              <a:t>“Tell me about yourself” is probably the most commonly asked question in interviews. How you answer this question greatly affects the first impression you give, and it sets the tone for the entire interview.</a:t>
            </a:r>
          </a:p>
          <a:p>
            <a:pPr marL="285750" indent="-285750">
              <a:buFont typeface="System Font Regular"/>
              <a:buChar char="-"/>
            </a:pPr>
            <a:endParaRPr lang="en-US" dirty="0">
              <a:latin typeface="IBM Plex Sans Light" panose="020B0403050203000203" pitchFamily="34" charset="0"/>
            </a:endParaRPr>
          </a:p>
          <a:p>
            <a:pPr marL="285750" indent="-285750">
              <a:buFont typeface="System Font Regular"/>
              <a:buChar char="—"/>
            </a:pPr>
            <a:r>
              <a:rPr lang="en-US" dirty="0">
                <a:latin typeface="IBM Plex Sans Light" panose="020B0403050203000203" pitchFamily="34" charset="0"/>
              </a:rPr>
              <a:t>Share your education so far and any work experience you have. (It’s great to mention awards, grades, challenges, and obstacles you’ve overcome.)</a:t>
            </a:r>
          </a:p>
          <a:p>
            <a:pPr marL="285750" indent="-285750">
              <a:buFont typeface="System Font Regular"/>
              <a:buChar char="—"/>
            </a:pPr>
            <a:endParaRPr lang="en-US" dirty="0">
              <a:latin typeface="IBM Plex Sans Light" panose="020B0403050203000203" pitchFamily="34" charset="0"/>
            </a:endParaRPr>
          </a:p>
          <a:p>
            <a:pPr marL="285750" indent="-285750">
              <a:buFont typeface="System Font Regular"/>
              <a:buChar char="—"/>
            </a:pPr>
            <a:r>
              <a:rPr lang="en-US" dirty="0">
                <a:latin typeface="IBM Plex Sans Light" panose="020B0403050203000203" pitchFamily="34" charset="0"/>
              </a:rPr>
              <a:t>Tailor your answer to the job description. </a:t>
            </a:r>
          </a:p>
          <a:p>
            <a:pPr marL="285750" indent="-285750">
              <a:buFont typeface="System Font Regular"/>
              <a:buChar char="—"/>
            </a:pPr>
            <a:endParaRPr lang="en-US" dirty="0">
              <a:latin typeface="IBM Plex Sans Light" panose="020B0403050203000203" pitchFamily="34" charset="0"/>
            </a:endParaRPr>
          </a:p>
          <a:p>
            <a:pPr marL="285750" indent="-285750">
              <a:buFont typeface="System Font Regular"/>
              <a:buChar char="—"/>
            </a:pPr>
            <a:r>
              <a:rPr lang="en-US" dirty="0">
                <a:latin typeface="IBM Plex Sans Light" panose="020B0403050203000203" pitchFamily="34" charset="0"/>
              </a:rPr>
              <a:t>Use chronological order. </a:t>
            </a:r>
          </a:p>
          <a:p>
            <a:pPr marL="285750" indent="-285750">
              <a:buFont typeface="System Font Regular"/>
              <a:buChar char="—"/>
            </a:pPr>
            <a:endParaRPr lang="en-US" dirty="0">
              <a:latin typeface="IBM Plex Sans Light" panose="020B0403050203000203" pitchFamily="34" charset="0"/>
            </a:endParaRPr>
          </a:p>
          <a:p>
            <a:pPr marL="285750" indent="-285750">
              <a:buFont typeface="System Font Regular"/>
              <a:buChar char="—"/>
            </a:pPr>
            <a:r>
              <a:rPr lang="en-US" dirty="0">
                <a:latin typeface="IBM Plex Sans Light" panose="020B0403050203000203" pitchFamily="34" charset="0"/>
              </a:rPr>
              <a:t>Keep it professional. </a:t>
            </a:r>
          </a:p>
          <a:p>
            <a:pPr marL="285750" indent="-285750">
              <a:buFont typeface="System Font Regular"/>
              <a:buChar char="—"/>
            </a:pPr>
            <a:endParaRPr lang="en-US" dirty="0">
              <a:latin typeface="IBM Plex Sans Light" panose="020B0403050203000203" pitchFamily="34" charset="0"/>
            </a:endParaRPr>
          </a:p>
          <a:p>
            <a:pPr marL="285750" indent="-285750">
              <a:buFont typeface="System Font Regular"/>
              <a:buChar char="—"/>
            </a:pPr>
            <a:endParaRPr lang="en-US" dirty="0">
              <a:latin typeface="IBM Plex Sans Light" panose="020B0403050203000203" pitchFamily="34" charset="0"/>
            </a:endParaRPr>
          </a:p>
          <a:p>
            <a:pPr marL="285750" indent="-285750">
              <a:buFont typeface="System Font Regular"/>
              <a:buChar char="—"/>
            </a:pPr>
            <a:endParaRPr lang="en-US" dirty="0">
              <a:latin typeface="IBM Plex Sans Light" panose="020B0403050203000203" pitchFamily="34" charset="0"/>
            </a:endParaRPr>
          </a:p>
          <a:p>
            <a:pPr marL="285750" indent="-285750">
              <a:buFont typeface="System Font Regular"/>
              <a:buChar char="—"/>
            </a:pPr>
            <a:endParaRPr lang="en-US" dirty="0">
              <a:latin typeface="IBM Plex Sans Light" panose="020B0403050203000203" pitchFamily="34" charset="0"/>
            </a:endParaRPr>
          </a:p>
          <a:p>
            <a:pPr marL="285750" indent="-285750">
              <a:buFont typeface="System Font Regular"/>
              <a:buChar char="—"/>
            </a:pPr>
            <a:endParaRPr lang="en-US" dirty="0">
              <a:latin typeface="IBM Plex Sans Light" panose="020B0403050203000203" pitchFamily="34" charset="0"/>
            </a:endParaRPr>
          </a:p>
          <a:p>
            <a:endParaRPr lang="en-US" dirty="0">
              <a:latin typeface="IBM Plex Sans Light" panose="020B0403050203000203" pitchFamily="34" charset="0"/>
            </a:endParaRPr>
          </a:p>
        </p:txBody>
      </p:sp>
    </p:spTree>
    <p:extLst>
      <p:ext uri="{BB962C8B-B14F-4D97-AF65-F5344CB8AC3E}">
        <p14:creationId xmlns:p14="http://schemas.microsoft.com/office/powerpoint/2010/main" val="115135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793F88B-F76E-5644-B567-0D14595951A8}"/>
              </a:ext>
            </a:extLst>
          </p:cNvPr>
          <p:cNvSpPr/>
          <p:nvPr/>
        </p:nvSpPr>
        <p:spPr>
          <a:xfrm>
            <a:off x="0" y="0"/>
            <a:ext cx="12192000" cy="6858000"/>
          </a:xfrm>
          <a:prstGeom prst="rect">
            <a:avLst/>
          </a:prstGeom>
          <a:solidFill>
            <a:srgbClr val="F7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D2DA204-4FF2-334A-833F-BA692F8CC8E1}"/>
              </a:ext>
            </a:extLst>
          </p:cNvPr>
          <p:cNvSpPr txBox="1"/>
          <p:nvPr/>
        </p:nvSpPr>
        <p:spPr>
          <a:xfrm>
            <a:off x="186281" y="181521"/>
            <a:ext cx="2857166" cy="1754326"/>
          </a:xfrm>
          <a:prstGeom prst="rect">
            <a:avLst/>
          </a:prstGeom>
          <a:noFill/>
        </p:spPr>
        <p:txBody>
          <a:bodyPr wrap="square" rtlCol="0">
            <a:spAutoFit/>
          </a:bodyPr>
          <a:lstStyle/>
          <a:p>
            <a:r>
              <a:rPr lang="en-CA" altLang="zh-CN" sz="3600" dirty="0">
                <a:solidFill>
                  <a:srgbClr val="4F2196"/>
                </a:solidFill>
                <a:latin typeface="IBM Plex Sans Light" panose="020B0403050203000203" pitchFamily="34" charset="0"/>
              </a:rPr>
              <a:t>Common interview questions</a:t>
            </a:r>
            <a:endParaRPr lang="en-US" sz="3600" dirty="0">
              <a:solidFill>
                <a:srgbClr val="4F2196"/>
              </a:solidFill>
              <a:latin typeface="IBM Plex Sans Light" panose="020B0403050203000203" pitchFamily="34" charset="0"/>
            </a:endParaRPr>
          </a:p>
        </p:txBody>
      </p:sp>
      <p:sp>
        <p:nvSpPr>
          <p:cNvPr id="27" name="TextBox 26">
            <a:extLst>
              <a:ext uri="{FF2B5EF4-FFF2-40B4-BE49-F238E27FC236}">
                <a16:creationId xmlns:a16="http://schemas.microsoft.com/office/drawing/2014/main" id="{D9A54330-C3D3-3F41-B90D-8C359AD6B929}"/>
              </a:ext>
            </a:extLst>
          </p:cNvPr>
          <p:cNvSpPr txBox="1"/>
          <p:nvPr/>
        </p:nvSpPr>
        <p:spPr>
          <a:xfrm>
            <a:off x="3257600" y="226380"/>
            <a:ext cx="8521559" cy="3970318"/>
          </a:xfrm>
          <a:prstGeom prst="rect">
            <a:avLst/>
          </a:prstGeom>
          <a:noFill/>
        </p:spPr>
        <p:txBody>
          <a:bodyPr wrap="square" rtlCol="0">
            <a:spAutoFit/>
          </a:bodyPr>
          <a:lstStyle/>
          <a:p>
            <a:pPr marL="285750" indent="-285750">
              <a:buFont typeface="System Font Regular"/>
              <a:buChar char="—"/>
            </a:pPr>
            <a:r>
              <a:rPr lang="en-US" altLang="zh-CN" dirty="0">
                <a:solidFill>
                  <a:srgbClr val="4F2196"/>
                </a:solidFill>
                <a:latin typeface="IBM Plex Sans Light" panose="020B0403050203000203" pitchFamily="34" charset="0"/>
              </a:rPr>
              <a:t>Why do you want this job?</a:t>
            </a:r>
          </a:p>
          <a:p>
            <a:pPr marL="285750" indent="-285750">
              <a:buFont typeface="System Font Regular"/>
              <a:buChar char="-"/>
            </a:pPr>
            <a:endParaRPr lang="en-US" altLang="zh-CN" dirty="0">
              <a:solidFill>
                <a:srgbClr val="4F2196"/>
              </a:solidFill>
              <a:latin typeface="IBM Plex Sans Light" panose="020B0403050203000203" pitchFamily="34" charset="0"/>
            </a:endParaRPr>
          </a:p>
          <a:p>
            <a:pPr marL="285750" indent="-285750">
              <a:buFont typeface="System Font Regular"/>
              <a:buChar char="—"/>
            </a:pPr>
            <a:r>
              <a:rPr lang="en-US" altLang="zh-CN" dirty="0">
                <a:solidFill>
                  <a:srgbClr val="4F2196"/>
                </a:solidFill>
                <a:latin typeface="IBM Plex Sans Light" panose="020B0403050203000203" pitchFamily="34" charset="0"/>
              </a:rPr>
              <a:t>What would your teachers say about you?</a:t>
            </a:r>
          </a:p>
          <a:p>
            <a:pPr marL="285750" indent="-285750">
              <a:buFont typeface="System Font Regular"/>
              <a:buChar char="—"/>
            </a:pPr>
            <a:endParaRPr lang="en-US" altLang="zh-CN" dirty="0">
              <a:solidFill>
                <a:srgbClr val="4F2196"/>
              </a:solidFill>
              <a:latin typeface="IBM Plex Sans Light" panose="020B0403050203000203" pitchFamily="34" charset="0"/>
            </a:endParaRPr>
          </a:p>
          <a:p>
            <a:pPr marL="285750" indent="-285750">
              <a:buFont typeface="System Font Regular"/>
              <a:buChar char="—"/>
            </a:pPr>
            <a:r>
              <a:rPr lang="en-US" altLang="zh-CN" dirty="0">
                <a:solidFill>
                  <a:srgbClr val="4F2196"/>
                </a:solidFill>
                <a:latin typeface="IBM Plex Sans Light" panose="020B0403050203000203" pitchFamily="34" charset="0"/>
              </a:rPr>
              <a:t>Why should we hire you? </a:t>
            </a:r>
          </a:p>
          <a:p>
            <a:pPr marL="285750" indent="-285750">
              <a:buFont typeface="System Font Regular"/>
              <a:buChar char="—"/>
            </a:pPr>
            <a:endParaRPr lang="en-US" altLang="zh-CN" dirty="0">
              <a:solidFill>
                <a:srgbClr val="4F2196"/>
              </a:solidFill>
              <a:latin typeface="IBM Plex Sans Light" panose="020B0403050203000203" pitchFamily="34" charset="0"/>
            </a:endParaRPr>
          </a:p>
          <a:p>
            <a:pPr marL="285750" indent="-285750">
              <a:buFont typeface="System Font Regular"/>
              <a:buChar char="—"/>
            </a:pPr>
            <a:r>
              <a:rPr lang="en-US" altLang="zh-CN" dirty="0">
                <a:solidFill>
                  <a:srgbClr val="4F2196"/>
                </a:solidFill>
                <a:latin typeface="IBM Plex Sans Light" panose="020B0403050203000203" pitchFamily="34" charset="0"/>
              </a:rPr>
              <a:t>Where do you see yourself in five years? </a:t>
            </a:r>
            <a:br>
              <a:rPr lang="en-US" altLang="zh-CN" dirty="0">
                <a:solidFill>
                  <a:srgbClr val="4F2196"/>
                </a:solidFill>
                <a:latin typeface="IBM Plex Sans Light" panose="020B0403050203000203" pitchFamily="34" charset="0"/>
              </a:rPr>
            </a:br>
            <a:br>
              <a:rPr lang="en-US" altLang="zh-CN" dirty="0">
                <a:solidFill>
                  <a:srgbClr val="4F2196"/>
                </a:solidFill>
                <a:latin typeface="IBM Plex Sans Light" panose="020B0403050203000203" pitchFamily="34" charset="0"/>
              </a:rPr>
            </a:br>
            <a:r>
              <a:rPr lang="en-US" altLang="zh-CN" dirty="0">
                <a:solidFill>
                  <a:srgbClr val="4F2196"/>
                </a:solidFill>
                <a:latin typeface="IBM Plex Sans Light" panose="020B0403050203000203" pitchFamily="34" charset="0"/>
              </a:rPr>
              <a:t>Before we can answer these questions, we need to get to know ourselves better. One of the best ways to do this is to tell stories, write, and get curious</a:t>
            </a:r>
            <a:br>
              <a:rPr lang="en-US" altLang="zh-CN" dirty="0">
                <a:solidFill>
                  <a:srgbClr val="4F2196"/>
                </a:solidFill>
                <a:latin typeface="IBM Plex Sans Light" panose="020B0403050203000203" pitchFamily="34" charset="0"/>
              </a:rPr>
            </a:br>
            <a:r>
              <a:rPr lang="en-US" altLang="zh-CN" dirty="0">
                <a:solidFill>
                  <a:srgbClr val="4F2196"/>
                </a:solidFill>
                <a:latin typeface="IBM Plex Sans Light" panose="020B0403050203000203" pitchFamily="34" charset="0"/>
              </a:rPr>
              <a:t>about ourselves. </a:t>
            </a:r>
          </a:p>
          <a:p>
            <a:pPr marL="285750" indent="-285750">
              <a:buFont typeface="System Font Regular"/>
            </a:pPr>
            <a:endParaRPr lang="en-US" altLang="zh-CN" dirty="0">
              <a:solidFill>
                <a:srgbClr val="4F2196"/>
              </a:solidFill>
              <a:latin typeface="IBM Plex Sans Light" panose="020B0403050203000203" pitchFamily="34" charset="0"/>
            </a:endParaRPr>
          </a:p>
          <a:p>
            <a:endParaRPr lang="en-US" dirty="0">
              <a:solidFill>
                <a:srgbClr val="4F2196"/>
              </a:solidFill>
              <a:latin typeface="IBM Plex Sans Light" panose="020B0403050203000203" pitchFamily="34" charset="0"/>
            </a:endParaRPr>
          </a:p>
          <a:p>
            <a:endParaRPr lang="en-US" dirty="0">
              <a:solidFill>
                <a:srgbClr val="4F2196"/>
              </a:solidFill>
              <a:latin typeface="IBM Plex Sans Light" panose="020B0403050203000203" pitchFamily="34" charset="0"/>
            </a:endParaRPr>
          </a:p>
        </p:txBody>
      </p:sp>
    </p:spTree>
    <p:extLst>
      <p:ext uri="{BB962C8B-B14F-4D97-AF65-F5344CB8AC3E}">
        <p14:creationId xmlns:p14="http://schemas.microsoft.com/office/powerpoint/2010/main" val="4047086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793F88B-F76E-5644-B567-0D14595951A8}"/>
              </a:ext>
            </a:extLst>
          </p:cNvPr>
          <p:cNvSpPr/>
          <p:nvPr/>
        </p:nvSpPr>
        <p:spPr>
          <a:xfrm>
            <a:off x="0" y="0"/>
            <a:ext cx="6094342" cy="6858000"/>
          </a:xfrm>
          <a:prstGeom prst="rect">
            <a:avLst/>
          </a:prstGeom>
          <a:solidFill>
            <a:srgbClr val="053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E096062-138C-F845-9FE7-204BAAD231A2}"/>
              </a:ext>
            </a:extLst>
          </p:cNvPr>
          <p:cNvSpPr txBox="1"/>
          <p:nvPr/>
        </p:nvSpPr>
        <p:spPr>
          <a:xfrm>
            <a:off x="186280" y="181521"/>
            <a:ext cx="4405587" cy="1200329"/>
          </a:xfrm>
          <a:prstGeom prst="rect">
            <a:avLst/>
          </a:prstGeom>
          <a:noFill/>
        </p:spPr>
        <p:txBody>
          <a:bodyPr wrap="square" rtlCol="0">
            <a:spAutoFit/>
          </a:bodyPr>
          <a:lstStyle/>
          <a:p>
            <a:r>
              <a:rPr lang="en-US" sz="3600" dirty="0">
                <a:solidFill>
                  <a:srgbClr val="F7F1FF"/>
                </a:solidFill>
                <a:latin typeface="IBM Plex Sans Light" panose="020B0403050203000203" pitchFamily="34" charset="0"/>
              </a:rPr>
              <a:t>Who do you think you are? </a:t>
            </a:r>
          </a:p>
        </p:txBody>
      </p:sp>
      <p:sp>
        <p:nvSpPr>
          <p:cNvPr id="8" name="TextBox 7">
            <a:extLst>
              <a:ext uri="{FF2B5EF4-FFF2-40B4-BE49-F238E27FC236}">
                <a16:creationId xmlns:a16="http://schemas.microsoft.com/office/drawing/2014/main" id="{D85E33A4-0C67-0645-B0B6-CB512D0A187E}"/>
              </a:ext>
            </a:extLst>
          </p:cNvPr>
          <p:cNvSpPr txBox="1"/>
          <p:nvPr/>
        </p:nvSpPr>
        <p:spPr>
          <a:xfrm>
            <a:off x="6319554" y="226380"/>
            <a:ext cx="5380093" cy="5078313"/>
          </a:xfrm>
          <a:prstGeom prst="rect">
            <a:avLst/>
          </a:prstGeom>
          <a:noFill/>
        </p:spPr>
        <p:txBody>
          <a:bodyPr wrap="square" rtlCol="0">
            <a:spAutoFit/>
          </a:bodyPr>
          <a:lstStyle/>
          <a:p>
            <a:pPr marL="285750" indent="-285750">
              <a:buFont typeface="System Font Regular"/>
              <a:buChar char="—"/>
            </a:pPr>
            <a:r>
              <a:rPr lang="en-US" dirty="0">
                <a:latin typeface="IBM Plex Sans Light" panose="020B0403050203000203" pitchFamily="34" charset="0"/>
              </a:rPr>
              <a:t>What are your strengths? What are </a:t>
            </a:r>
            <a:br>
              <a:rPr lang="en-US" dirty="0">
                <a:latin typeface="IBM Plex Sans Light" panose="020B0403050203000203" pitchFamily="34" charset="0"/>
              </a:rPr>
            </a:br>
            <a:r>
              <a:rPr lang="en-US" dirty="0">
                <a:latin typeface="IBM Plex Sans Light" panose="020B0403050203000203" pitchFamily="34" charset="0"/>
              </a:rPr>
              <a:t>your challenges?</a:t>
            </a:r>
          </a:p>
          <a:p>
            <a:pPr marL="285750" indent="-285750">
              <a:buFont typeface="System Font Regular"/>
              <a:buChar char="—"/>
            </a:pPr>
            <a:endParaRPr lang="en-US" dirty="0">
              <a:latin typeface="IBM Plex Sans Light" panose="020B0403050203000203" pitchFamily="34" charset="0"/>
            </a:endParaRPr>
          </a:p>
          <a:p>
            <a:pPr marL="285750" indent="-285750">
              <a:buFont typeface="System Font Regular"/>
              <a:buChar char="—"/>
            </a:pPr>
            <a:r>
              <a:rPr lang="en-US" dirty="0">
                <a:latin typeface="IBM Plex Sans Light" panose="020B0403050203000203" pitchFamily="34" charset="0"/>
              </a:rPr>
              <a:t>What are your goals? Your hopes? Your dreams?</a:t>
            </a:r>
          </a:p>
          <a:p>
            <a:pPr marL="285750" indent="-285750">
              <a:buFont typeface="System Font Regular"/>
              <a:buChar char="—"/>
            </a:pPr>
            <a:endParaRPr lang="en-US" dirty="0">
              <a:latin typeface="IBM Plex Sans Light" panose="020B0403050203000203" pitchFamily="34" charset="0"/>
            </a:endParaRPr>
          </a:p>
          <a:p>
            <a:pPr marL="285750" indent="-285750">
              <a:buFont typeface="System Font Regular"/>
              <a:buChar char="—"/>
            </a:pPr>
            <a:r>
              <a:rPr lang="en-US" dirty="0">
                <a:latin typeface="IBM Plex Sans Light" panose="020B0403050203000203" pitchFamily="34" charset="0"/>
              </a:rPr>
              <a:t>What’s a problem that you’d really like to solve? </a:t>
            </a:r>
          </a:p>
          <a:p>
            <a:pPr marL="285750" indent="-285750">
              <a:buFont typeface="System Font Regular"/>
              <a:buChar char="—"/>
            </a:pPr>
            <a:endParaRPr lang="en-US" dirty="0">
              <a:latin typeface="IBM Plex Sans Light" panose="020B0403050203000203" pitchFamily="34" charset="0"/>
            </a:endParaRPr>
          </a:p>
          <a:p>
            <a:pPr marL="285750" indent="-285750">
              <a:buFont typeface="System Font Regular"/>
              <a:buChar char="—"/>
            </a:pPr>
            <a:r>
              <a:rPr lang="en-US" dirty="0">
                <a:latin typeface="IBM Plex Sans Light" panose="020B0403050203000203" pitchFamily="34" charset="0"/>
              </a:rPr>
              <a:t>Tell a story about someone who had a significant impact on you. </a:t>
            </a:r>
          </a:p>
          <a:p>
            <a:pPr marL="285750" indent="-285750">
              <a:buFont typeface="System Font Regular"/>
              <a:buChar char="—"/>
            </a:pPr>
            <a:endParaRPr lang="en-US" dirty="0">
              <a:latin typeface="IBM Plex Sans Light" panose="020B0403050203000203" pitchFamily="34" charset="0"/>
            </a:endParaRPr>
          </a:p>
          <a:p>
            <a:pPr marL="285750" indent="-285750">
              <a:buFont typeface="System Font Regular"/>
              <a:buChar char="—"/>
            </a:pPr>
            <a:r>
              <a:rPr lang="en-US" dirty="0">
                <a:latin typeface="IBM Plex Sans Light" panose="020B0403050203000203" pitchFamily="34" charset="0"/>
              </a:rPr>
              <a:t>What’s the hardest thing you’ve ever done?</a:t>
            </a:r>
          </a:p>
          <a:p>
            <a:pPr marL="285750" indent="-285750">
              <a:buFont typeface="System Font Regular"/>
              <a:buChar char="—"/>
            </a:pPr>
            <a:endParaRPr lang="en-US" dirty="0">
              <a:latin typeface="IBM Plex Sans Light" panose="020B0403050203000203" pitchFamily="34" charset="0"/>
            </a:endParaRPr>
          </a:p>
          <a:p>
            <a:pPr marL="285750" indent="-285750">
              <a:buFont typeface="System Font Regular"/>
              <a:buChar char="—"/>
            </a:pPr>
            <a:r>
              <a:rPr lang="en-US" dirty="0">
                <a:latin typeface="IBM Plex Sans Light" panose="020B0403050203000203" pitchFamily="34" charset="0"/>
              </a:rPr>
              <a:t>What’s a mistake you made? What did you </a:t>
            </a:r>
            <a:br>
              <a:rPr lang="en-US" dirty="0">
                <a:latin typeface="IBM Plex Sans Light" panose="020B0403050203000203" pitchFamily="34" charset="0"/>
              </a:rPr>
            </a:br>
            <a:r>
              <a:rPr lang="en-US" dirty="0">
                <a:latin typeface="IBM Plex Sans Light" panose="020B0403050203000203" pitchFamily="34" charset="0"/>
              </a:rPr>
              <a:t>learn from it? </a:t>
            </a:r>
          </a:p>
          <a:p>
            <a:pPr marL="285750" indent="-285750">
              <a:buFont typeface="System Font Regular"/>
              <a:buChar char="—"/>
            </a:pPr>
            <a:endParaRPr lang="en-US" dirty="0">
              <a:latin typeface="IBM Plex Sans Light" panose="020B0403050203000203" pitchFamily="34" charset="0"/>
            </a:endParaRPr>
          </a:p>
          <a:p>
            <a:pPr marL="285750" indent="-285750">
              <a:buFont typeface="System Font Regular"/>
              <a:buChar char="—"/>
            </a:pPr>
            <a:r>
              <a:rPr lang="en-US" dirty="0">
                <a:latin typeface="IBM Plex Sans Light" panose="020B0403050203000203" pitchFamily="34" charset="0"/>
              </a:rPr>
              <a:t>Tell a story about a place that is important</a:t>
            </a:r>
            <a:br>
              <a:rPr lang="en-US" dirty="0">
                <a:latin typeface="IBM Plex Sans Light" panose="020B0403050203000203" pitchFamily="34" charset="0"/>
              </a:rPr>
            </a:br>
            <a:r>
              <a:rPr lang="en-US" dirty="0">
                <a:latin typeface="IBM Plex Sans Light" panose="020B0403050203000203" pitchFamily="34" charset="0"/>
              </a:rPr>
              <a:t>to you. </a:t>
            </a:r>
          </a:p>
          <a:p>
            <a:pPr marL="285750" indent="-285750">
              <a:buFont typeface="System Font Regular"/>
              <a:buChar char="-"/>
            </a:pPr>
            <a:endParaRPr lang="en-US" dirty="0">
              <a:latin typeface="IBM Plex Sans Light" panose="020B0403050203000203" pitchFamily="34" charset="0"/>
            </a:endParaRPr>
          </a:p>
        </p:txBody>
      </p:sp>
      <p:pic>
        <p:nvPicPr>
          <p:cNvPr id="2" name="Picture 1">
            <a:extLst>
              <a:ext uri="{FF2B5EF4-FFF2-40B4-BE49-F238E27FC236}">
                <a16:creationId xmlns:a16="http://schemas.microsoft.com/office/drawing/2014/main" id="{80E80B3C-7719-A448-B884-5CAC727A2BF7}"/>
              </a:ext>
            </a:extLst>
          </p:cNvPr>
          <p:cNvPicPr>
            <a:picLocks noChangeAspect="1"/>
          </p:cNvPicPr>
          <p:nvPr/>
        </p:nvPicPr>
        <p:blipFill>
          <a:blip r:embed="rId2"/>
          <a:stretch>
            <a:fillRect/>
          </a:stretch>
        </p:blipFill>
        <p:spPr>
          <a:xfrm>
            <a:off x="304813" y="5130797"/>
            <a:ext cx="1405459" cy="1405459"/>
          </a:xfrm>
          <a:prstGeom prst="rect">
            <a:avLst/>
          </a:prstGeom>
        </p:spPr>
      </p:pic>
    </p:spTree>
    <p:extLst>
      <p:ext uri="{BB962C8B-B14F-4D97-AF65-F5344CB8AC3E}">
        <p14:creationId xmlns:p14="http://schemas.microsoft.com/office/powerpoint/2010/main" val="510932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8F174054BF5A40B9A9518AA0C1151B" ma:contentTypeVersion="14" ma:contentTypeDescription="Create a new document." ma:contentTypeScope="" ma:versionID="7d3ea006dc3aafd6fa30602db6137a9f">
  <xsd:schema xmlns:xsd="http://www.w3.org/2001/XMLSchema" xmlns:xs="http://www.w3.org/2001/XMLSchema" xmlns:p="http://schemas.microsoft.com/office/2006/metadata/properties" xmlns:ns1="http://schemas.microsoft.com/sharepoint/v3" xmlns:ns2="009ee437-e287-4302-940b-2eb854ea86ec" xmlns:ns3="e1b262d6-4bdb-4c78-85d4-6147ac0d087b" targetNamespace="http://schemas.microsoft.com/office/2006/metadata/properties" ma:root="true" ma:fieldsID="a89d33b8f5f06fc7560e13e2ad712ab4" ns1:_="" ns2:_="" ns3:_="">
    <xsd:import namespace="http://schemas.microsoft.com/sharepoint/v3"/>
    <xsd:import namespace="009ee437-e287-4302-940b-2eb854ea86ec"/>
    <xsd:import namespace="e1b262d6-4bdb-4c78-85d4-6147ac0d08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9ee437-e287-4302-940b-2eb854ea86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b262d6-4bdb-4c78-85d4-6147ac0d087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B0D3D5-3ABB-470B-A520-214250B20ECD}">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B44AC741-E3FF-4FF8-B60A-1D61566A75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09ee437-e287-4302-940b-2eb854ea86ec"/>
    <ds:schemaRef ds:uri="e1b262d6-4bdb-4c78-85d4-6147ac0d08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92DAA9-8A6E-46B6-880A-826054E3FD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9144</TotalTime>
  <Words>736</Words>
  <Application>Microsoft Macintosh PowerPoint</Application>
  <PresentationFormat>Widescreen</PresentationFormat>
  <Paragraphs>111</Paragraphs>
  <Slides>15</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HelvNeue Light for IBM</vt:lpstr>
      <vt:lpstr>IBM Plex Sans</vt:lpstr>
      <vt:lpstr>IBM Plex Sans Light</vt:lpstr>
      <vt:lpstr>System Font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Planning Lesson</dc:title>
  <dc:creator>Adam Mason</dc:creator>
  <cp:lastModifiedBy>Natasha Wahid</cp:lastModifiedBy>
  <cp:revision>55</cp:revision>
  <cp:lastPrinted>2021-03-28T23:21:25Z</cp:lastPrinted>
  <dcterms:created xsi:type="dcterms:W3CDTF">2021-03-09T17:23:16Z</dcterms:created>
  <dcterms:modified xsi:type="dcterms:W3CDTF">2021-04-14T19:24:06Z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0x010100A38F174054BF5A40B9A9518AA0C1151B</vt:lpwstr>
  </property>
</Properties>
</file>